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54" r:id="rId2"/>
    <p:sldId id="364" r:id="rId3"/>
    <p:sldId id="365" r:id="rId4"/>
    <p:sldId id="366" r:id="rId5"/>
    <p:sldId id="358" r:id="rId6"/>
    <p:sldId id="359" r:id="rId7"/>
    <p:sldId id="360" r:id="rId8"/>
    <p:sldId id="361" r:id="rId9"/>
    <p:sldId id="362" r:id="rId10"/>
    <p:sldId id="3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4" d="100"/>
          <a:sy n="94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483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 descr="http://i.creativecommons.org/l/by-sa/3.0/88x3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 descr="http://i.creativecommons.org/l/by-sa/3.0/88x31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2.5 Project Selection</a:t>
            </a:r>
            <a:endParaRPr lang="en-US" sz="4000" dirty="0"/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5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4: Finding Things To Do –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a small task that you can accomplish </a:t>
            </a:r>
          </a:p>
          <a:p>
            <a:pPr lvl="1"/>
            <a:r>
              <a:rPr lang="en-US" dirty="0" smtClean="0"/>
              <a:t>Identify the committer and commit process for the task</a:t>
            </a:r>
          </a:p>
          <a:p>
            <a:r>
              <a:rPr lang="en-US" dirty="0" smtClean="0"/>
              <a:t>Let the community know what you’re working on</a:t>
            </a:r>
          </a:p>
          <a:p>
            <a:r>
              <a:rPr lang="en-US" dirty="0" smtClean="0"/>
              <a:t>Accomplish the task and get it committed!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146" name="Picture 2" descr="C:\Documents and Settings\Hellis\Local Settings\Temporary Internet Files\Content.IE5\LJJBDLG6\MC9002308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9523" y="4403325"/>
            <a:ext cx="2324477" cy="2454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290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– 1. Introduction to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group, answer questions #</a:t>
            </a:r>
            <a:r>
              <a:rPr lang="en-US" dirty="0" smtClean="0"/>
              <a:t>1-5</a:t>
            </a:r>
            <a:endParaRPr lang="en-US" dirty="0" smtClean="0"/>
          </a:p>
          <a:p>
            <a:r>
              <a:rPr lang="en-US" dirty="0" smtClean="0"/>
              <a:t>Time: 15 minutes</a:t>
            </a:r>
          </a:p>
          <a:p>
            <a:r>
              <a:rPr lang="en-US" dirty="0" smtClean="0"/>
              <a:t>Report Out: 5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97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– 2. Contributing to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group, answer questions #</a:t>
            </a:r>
            <a:r>
              <a:rPr lang="en-US" dirty="0" smtClean="0"/>
              <a:t>1-3</a:t>
            </a:r>
            <a:endParaRPr lang="en-US" dirty="0" smtClean="0"/>
          </a:p>
          <a:p>
            <a:r>
              <a:rPr lang="en-US" dirty="0" smtClean="0"/>
              <a:t>Time: 15 minutes</a:t>
            </a:r>
          </a:p>
          <a:p>
            <a:r>
              <a:rPr lang="en-US" dirty="0" smtClean="0"/>
              <a:t>Report Out: 5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00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– 3. </a:t>
            </a:r>
            <a:r>
              <a:rPr lang="en-US" smtClean="0"/>
              <a:t>Understanding How to Contribute </a:t>
            </a:r>
            <a:r>
              <a:rPr lang="en-US" dirty="0" smtClean="0"/>
              <a:t>a Feature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group, answer questions #1-4.</a:t>
            </a:r>
          </a:p>
          <a:p>
            <a:r>
              <a:rPr lang="en-US" dirty="0" smtClean="0"/>
              <a:t>Time: 15 minutes</a:t>
            </a:r>
          </a:p>
          <a:p>
            <a:r>
              <a:rPr lang="en-US" dirty="0" smtClean="0"/>
              <a:t>Report Out: 5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58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Getting Started </a:t>
            </a:r>
            <a:br>
              <a:rPr lang="en-US" dirty="0" smtClean="0"/>
            </a:br>
            <a:r>
              <a:rPr lang="en-US" dirty="0" smtClean="0"/>
              <a:t>Step 1: Getting Organized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Project evaluation activities should help you identify possible HFOSS projects </a:t>
            </a:r>
          </a:p>
          <a:p>
            <a:r>
              <a:rPr lang="en-US" dirty="0" smtClean="0"/>
              <a:t>Cursory examination for: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3352800"/>
          <a:ext cx="7696200" cy="3352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48100"/>
                <a:gridCol w="3848100"/>
              </a:tblGrid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Project</a:t>
                      </a:r>
                      <a:r>
                        <a:rPr lang="en-US" sz="3200" b="1" baseline="0" dirty="0" smtClean="0"/>
                        <a:t> Wiki/Page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Committers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Mailing</a:t>
                      </a:r>
                      <a:r>
                        <a:rPr lang="en-US" sz="3200" b="1" baseline="0" dirty="0" smtClean="0"/>
                        <a:t> list(s)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Bug</a:t>
                      </a:r>
                      <a:r>
                        <a:rPr lang="en-US" sz="3200" b="1" baseline="0" dirty="0" smtClean="0"/>
                        <a:t> Tracking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Roadmap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Source Code</a:t>
                      </a:r>
                      <a:r>
                        <a:rPr lang="en-US" sz="3200" b="1" baseline="0" dirty="0" smtClean="0"/>
                        <a:t> Control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Documentation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Releases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IRC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15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</a:t>
            </a:r>
            <a:br>
              <a:rPr lang="en-US" dirty="0" smtClean="0"/>
            </a:br>
            <a:r>
              <a:rPr lang="en-US" dirty="0" smtClean="0"/>
              <a:t>Step 1: Getting Organized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kinds of artifacts your students might be able to deliver</a:t>
            </a:r>
          </a:p>
          <a:p>
            <a:r>
              <a:rPr lang="en-US" dirty="0" smtClean="0"/>
              <a:t>Find Roadmap/bug tracker and identify possible contributions </a:t>
            </a:r>
          </a:p>
          <a:p>
            <a:pPr lvl="1"/>
            <a:r>
              <a:rPr lang="en-US" dirty="0" smtClean="0"/>
              <a:t>See if you can trace the process of one or more bug fixes or enhancements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6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2: Lurking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 mailing list(s) and observe for several weeks</a:t>
            </a:r>
          </a:p>
          <a:p>
            <a:pPr lvl="1"/>
            <a:r>
              <a:rPr lang="en-US" dirty="0" smtClean="0"/>
              <a:t>Read logs for several months or year back</a:t>
            </a:r>
          </a:p>
          <a:p>
            <a:pPr lvl="1"/>
            <a:r>
              <a:rPr lang="en-US" dirty="0" smtClean="0"/>
              <a:t>Who are the major community members and what are their roles?</a:t>
            </a:r>
          </a:p>
          <a:p>
            <a:r>
              <a:rPr lang="en-US" dirty="0" smtClean="0"/>
              <a:t>Join IRC and lurk</a:t>
            </a:r>
          </a:p>
          <a:p>
            <a:r>
              <a:rPr lang="en-US" dirty="0" smtClean="0"/>
              <a:t>Identify meeting times and lurk in meetings</a:t>
            </a:r>
          </a:p>
          <a:p>
            <a:pPr lvl="1"/>
            <a:r>
              <a:rPr lang="en-US" dirty="0" smtClean="0"/>
              <a:t>What are the areas of interest to the community?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9217" name="Picture 1" descr="C:\Documents and Settings\Hellis\Local Settings\Temporary Internet Files\Content.IE5\83PRM2V9\MC9003206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1061" y="76200"/>
            <a:ext cx="1358139" cy="16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007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3: Introducing Yourself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yourself and your motivation for joining the group</a:t>
            </a:r>
          </a:p>
          <a:p>
            <a:r>
              <a:rPr lang="en-US" dirty="0" smtClean="0"/>
              <a:t>Identify what you (and your students) can contribute to the project</a:t>
            </a:r>
          </a:p>
          <a:p>
            <a:pPr lvl="1"/>
            <a:r>
              <a:rPr lang="en-US" dirty="0" smtClean="0"/>
              <a:t>Not details, but generalities (e.g., work on documentation)</a:t>
            </a:r>
          </a:p>
          <a:p>
            <a:r>
              <a:rPr lang="en-US" dirty="0" smtClean="0"/>
              <a:t>Describe the student body that </a:t>
            </a:r>
            <a:br>
              <a:rPr lang="en-US" dirty="0" smtClean="0"/>
            </a:br>
            <a:r>
              <a:rPr lang="en-US" dirty="0" smtClean="0"/>
              <a:t>you’ll be introducing to the </a:t>
            </a:r>
            <a:br>
              <a:rPr lang="en-US" dirty="0" smtClean="0"/>
            </a:br>
            <a:r>
              <a:rPr lang="en-US" dirty="0" smtClean="0"/>
              <a:t>community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8197" name="Picture 5" descr="C:\Documents and Settings\Hellis\Local Settings\Temporary Internet Files\Content.IE5\IHT2761O\MC9000786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409981"/>
            <a:ext cx="1682363" cy="20613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298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3: Introducing Yourself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what you are looking for from the community</a:t>
            </a:r>
          </a:p>
          <a:p>
            <a:pPr lvl="1"/>
            <a:r>
              <a:rPr lang="en-US" dirty="0" smtClean="0"/>
              <a:t>Project ideas?</a:t>
            </a:r>
          </a:p>
          <a:p>
            <a:pPr lvl="1"/>
            <a:r>
              <a:rPr lang="en-US" dirty="0" smtClean="0"/>
              <a:t>Contact for particular aspect (e.g., documentation)</a:t>
            </a:r>
          </a:p>
          <a:p>
            <a:r>
              <a:rPr lang="en-US" dirty="0" smtClean="0"/>
              <a:t>Remember, the goal is to facilitate student entrance into the community, not “find a project”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15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3233</TotalTime>
  <Words>328</Words>
  <Application>Microsoft Office PowerPoint</Application>
  <PresentationFormat>On-screen Show (4:3)</PresentationFormat>
  <Paragraphs>61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HislopEllis</vt:lpstr>
      <vt:lpstr>2.5 Project Selection</vt:lpstr>
      <vt:lpstr>Activity – 1. Introduction to the Project</vt:lpstr>
      <vt:lpstr>Activity – 2. Contributing to the Project</vt:lpstr>
      <vt:lpstr>Activity – 3. Understanding How to Contribute a Feature</vt:lpstr>
      <vt:lpstr>Getting Started  Step 1: Getting Organized - 1</vt:lpstr>
      <vt:lpstr>Getting Started  Step 1: Getting Organized - 2</vt:lpstr>
      <vt:lpstr>Getting Started Step 2: Lurking</vt:lpstr>
      <vt:lpstr>Getting Started Step 3: Introducing Yourself - 1</vt:lpstr>
      <vt:lpstr>Getting Started Step 3: Introducing Yourself - 2</vt:lpstr>
      <vt:lpstr>Getting Started Step 4: Finding Things To Do – 1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791</cp:revision>
  <dcterms:created xsi:type="dcterms:W3CDTF">2009-06-29T15:20:32Z</dcterms:created>
  <dcterms:modified xsi:type="dcterms:W3CDTF">2016-11-14T18:07:32Z</dcterms:modified>
</cp:coreProperties>
</file>