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_rels/presentation.xml.rels" ContentType="application/vnd.openxmlformats-package.relationships+xml"/>
  <Override PartName="/ppt/media/image5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E54D4B7B-BCB2-4BEE-959C-F20A981BDAC4}" type="slidenum"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CustomShape 2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4044C8B7-1675-4A72-8CAB-7E8D45687522}" type="slidenum"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0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hyperlink" Target="http://foss2serve.org/index.php/Stage_2_Activities/Stage_3_Planning_-_Template" TargetMode="External"/><Relationship Id="rId2" Type="http://schemas.openxmlformats.org/officeDocument/2006/relationships/hyperlink" Target="http://foss2serve.org/index.php/Stage_2_Activities/Stage_3_Planning_-_Template" TargetMode="External"/><Relationship Id="rId3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85800" y="2130480"/>
            <a:ext cx="7771680" cy="1469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2.6 Planning for HFOSS Participation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8" name="Picture 3" descr=""/>
          <p:cNvPicPr/>
          <p:nvPr/>
        </p:nvPicPr>
        <p:blipFill>
          <a:blip r:embed="rId1"/>
          <a:stretch/>
        </p:blipFill>
        <p:spPr>
          <a:xfrm>
            <a:off x="5029200" y="5486400"/>
            <a:ext cx="3999960" cy="12088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Exercise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Break into groups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Feel free to change groups later if that makes sense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Review the responses to the “FOSS in Courses Activities”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Stage 1, B.4 and C.3; discuss the results in “User” wiki pages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As a group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Pick a first activity to work 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Discuss ways you can work together in Stage 3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97647F1A-DC9A-41A9-8D63-683884B61F06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Exercise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Review the responses to the “FOSS in Courses Activities”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Stage 1, B.4 and C.3; discuss the results in “User” wiki pages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As a group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Pick a first activity to work 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Discuss ways you can work together in Stage 3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We’ll report out before dinner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5891B216-FB25-4A38-8884-FB0C02E1E003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Exercise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Use a wiki page to record your work: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6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1"/>
              </a:rPr>
              <a:t>http</a:t>
            </a:r>
            <a:r>
              <a:rPr b="0" lang="en-US" sz="36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2"/>
              </a:rPr>
              <a:t>://foss2serve.org/index.php/Stage_2_Activities/Stage_3_Planning_-_Template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600" spc="-1" strike="noStrike" u="sng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MAKE A COPY OF THE TEMPLATE!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D5D6C331-88F1-4DAE-8970-52E2CE36BEAD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Overview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Begin planning what you’ll do after the workshop (during Stage 3)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Work together in small groups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Make use of assignment ideas generated by participants in Stage 1, B.4 and C.3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C5E3E8DD-70D7-4342-B408-0047D525F6EF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Goals – High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Think realistic accomplishments over the next few academic terms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 what obstacles you foresee?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Build a strategy to begin HFOSS activities with students in the upcoming term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14760ED1-01F8-450B-AB08-B4E260F90EE4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Planning - 1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5 - 10 minutes – jot down (individually):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What are the first three things you want to accomplish in your courses?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What three things do you need to do today and tomorrow to be able to continue working when you get home?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When you get home, what are the next three things you will need to do?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E4394C07-B180-4E9D-A834-BBAA45D4ABD3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Planning - 2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Post what you are working on.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Sign up for a group based on interest.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2D72BD68-87EC-4E60-8AC3-6F5B2FE9C221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Planning - 3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CustomShape 2"/>
          <p:cNvSpPr/>
          <p:nvPr/>
        </p:nvSpPr>
        <p:spPr>
          <a:xfrm>
            <a:off x="457200" y="1132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As a group: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Share the first three things you want to accomplish in your courses?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Come up with a plan for tomorrow to accomplish the things do you need to do  to be able to continue working when you get home.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1080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9:30 – 12:00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1080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12:45-2:45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When you get home, what are the next three things you will need to do?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39A79E21-B432-4A79-AA59-2BC54830CC98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Overview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Begin planning what you’ll do after the workshop (during Stage 3)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Work together in small groups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Form groups based on your chosen project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143000" indent="-2278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group can work on a single activity or create sub-groups to work on multiple activities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Make use of assignment ideas generated by participants in Stage 1, B.4 and C.3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221DD091-1863-4148-8F99-36BC4131956A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Goals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To think about what you can realistically accomplish over the next few academic terms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 what obstacles you foresee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To build a strategy that will allow you to begin HFOSS activities with students in the upcoming term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F098CE66-B97F-4E26-A827-AE37D95D6164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Section Outcomes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After completing this section you should be able to: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Name possible courses for HFOSS learning activities at your institution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Describe a candidate first HFOSS learning activity for your institution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Elaborate ways you can collaborate with other participants for mutual support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4701E1A1-357B-4A5E-B448-DCAD263EE498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11589</TotalTime>
  <Application>LibreOffice/5.1.3.2$Linux_X86_64 LibreOffice_project/644e4637d1d8544fd9f56425bd6cec110e49301b</Application>
  <Words>224</Words>
  <Paragraphs>34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2009-06-29T15:20:32Z</dcterms:created>
  <dc:creator>user</dc:creator>
  <dc:description/>
  <dc:language>en-US</dc:language>
  <cp:lastModifiedBy>Heidi Ellis</cp:lastModifiedBy>
  <dcterms:modified xsi:type="dcterms:W3CDTF">2016-11-08T09:22:35Z</dcterms:modified>
  <cp:revision>996</cp:revision>
  <dc:subject/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6</vt:i4>
  </property>
</Properties>
</file>