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54" r:id="rId2"/>
    <p:sldId id="355" r:id="rId3"/>
    <p:sldId id="30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2" d="100"/>
          <a:sy n="92" d="100"/>
        </p:scale>
        <p:origin x="-2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foss2serve/tracker-activity" TargetMode="External"/><Relationship Id="rId3" Type="http://schemas.openxmlformats.org/officeDocument/2006/relationships/hyperlink" Target="https://titanpad.com/tracker-activit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1.4 </a:t>
            </a:r>
            <a:r>
              <a:rPr lang="en-US" sz="4000" dirty="0"/>
              <a:t>GitHub Workflow Activity</a:t>
            </a:r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4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a basic HFOSS developer workflow</a:t>
            </a:r>
          </a:p>
          <a:p>
            <a:pPr lvl="1"/>
            <a:r>
              <a:rPr lang="en-US" dirty="0" smtClean="0"/>
              <a:t>Explain the role of an issue tracker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4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and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 smtClean="0"/>
              <a:t>Repository </a:t>
            </a:r>
            <a:r>
              <a:rPr lang="en-US" dirty="0"/>
              <a:t>and </a:t>
            </a:r>
            <a:r>
              <a:rPr lang="en-US" dirty="0" smtClean="0"/>
              <a:t>Activity: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://github.com/foss2serve/tracker-</a:t>
            </a:r>
            <a:r>
              <a:rPr lang="en-US" dirty="0" smtClean="0">
                <a:hlinkClick r:id="rId2"/>
              </a:rPr>
              <a:t>activity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Place to put </a:t>
            </a:r>
            <a:r>
              <a:rPr lang="en-US" dirty="0" err="1" smtClean="0"/>
              <a:t>GitHub</a:t>
            </a:r>
            <a:r>
              <a:rPr lang="en-US" dirty="0" smtClean="0"/>
              <a:t> handle:</a:t>
            </a:r>
          </a:p>
          <a:p>
            <a:pPr marL="457200" lvl="1" indent="0">
              <a:buNone/>
            </a:pPr>
            <a:r>
              <a:rPr lang="en-US" dirty="0">
                <a:hlinkClick r:id="rId3"/>
              </a:rPr>
              <a:t>https://titanpad.com/tracker-</a:t>
            </a:r>
            <a:r>
              <a:rPr lang="en-US" dirty="0" smtClean="0">
                <a:hlinkClick r:id="rId3"/>
              </a:rPr>
              <a:t>activity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3473</TotalTime>
  <Words>39</Words>
  <Application>Microsoft Macintosh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HislopEllis</vt:lpstr>
      <vt:lpstr>1.4 GitHub Workflow Activity</vt:lpstr>
      <vt:lpstr>Section Outcomes</vt:lpstr>
      <vt:lpstr>Exercise and Instructions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Stoney Jackson</cp:lastModifiedBy>
  <cp:revision>788</cp:revision>
  <dcterms:created xsi:type="dcterms:W3CDTF">2009-06-29T15:20:32Z</dcterms:created>
  <dcterms:modified xsi:type="dcterms:W3CDTF">2015-09-09T18:29:28Z</dcterms:modified>
</cp:coreProperties>
</file>