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9" r:id="rId2"/>
    <p:sldId id="307" r:id="rId3"/>
    <p:sldId id="316" r:id="rId4"/>
    <p:sldId id="312" r:id="rId5"/>
    <p:sldId id="313" r:id="rId6"/>
    <p:sldId id="314" r:id="rId7"/>
    <p:sldId id="31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 autoAdjust="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3.2 Sharing HFOSS Learning Activities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Goal: to create a shared set of HFOSS learning activities</a:t>
            </a:r>
            <a:endParaRPr lang="en-US" dirty="0"/>
          </a:p>
          <a:p>
            <a:r>
              <a:rPr lang="en-US" dirty="0" smtClean="0"/>
              <a:t>Standard information to define each learning activity</a:t>
            </a:r>
            <a:endParaRPr lang="en-US" dirty="0"/>
          </a:p>
          <a:p>
            <a:r>
              <a:rPr lang="en-US" dirty="0" smtClean="0"/>
              <a:t>Existing learning activities and places to share new ones</a:t>
            </a:r>
            <a:endParaRPr lang="en-US" dirty="0"/>
          </a:p>
          <a:p>
            <a:pPr lvl="1"/>
            <a:r>
              <a:rPr lang="en-US" dirty="0"/>
              <a:t>foss2serve.org, teachingopensource.org, swenet.org, computingportal.org </a:t>
            </a:r>
          </a:p>
          <a:p>
            <a:r>
              <a:rPr lang="en-US" dirty="0"/>
              <a:t>Brainstorming session </a:t>
            </a:r>
          </a:p>
          <a:p>
            <a:pPr lvl="1"/>
            <a:r>
              <a:rPr lang="en-US" dirty="0" smtClean="0"/>
              <a:t>Continue work on the activity begun in 2.3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Name several sources of existing FOSS and HFOSS learning activities</a:t>
            </a:r>
            <a:endParaRPr lang="en-US" dirty="0" smtClean="0"/>
          </a:p>
          <a:p>
            <a:pPr lvl="1"/>
            <a:r>
              <a:rPr lang="en-US" dirty="0" smtClean="0"/>
              <a:t>Explain how to use the foss2serve learning activity template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Template provides a checklist for the author</a:t>
            </a:r>
          </a:p>
          <a:p>
            <a:pPr lvl="1"/>
            <a:r>
              <a:rPr lang="en-US" sz="2400" dirty="0"/>
              <a:t>http://</a:t>
            </a:r>
            <a:r>
              <a:rPr lang="en-US" sz="2400" dirty="0" smtClean="0"/>
              <a:t>foss2serve.org/index.php/Activity_Template</a:t>
            </a:r>
          </a:p>
          <a:p>
            <a:pPr lvl="1"/>
            <a:r>
              <a:rPr lang="en-US" sz="2400" dirty="0"/>
              <a:t>http://foss2serve.org/index.php/Activity_Template_With_Directions</a:t>
            </a:r>
            <a:endParaRPr lang="en-US" sz="2400" dirty="0" smtClean="0"/>
          </a:p>
          <a:p>
            <a:r>
              <a:rPr lang="en-US" dirty="0" smtClean="0"/>
              <a:t>Increases usefulness to others</a:t>
            </a:r>
          </a:p>
          <a:p>
            <a:r>
              <a:rPr lang="en-US" dirty="0" smtClean="0"/>
              <a:t>Provides metadata for </a:t>
            </a:r>
            <a:r>
              <a:rPr lang="en-US" dirty="0" smtClean="0"/>
              <a:t>searching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74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for 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</a:t>
            </a:r>
          </a:p>
          <a:p>
            <a:r>
              <a:rPr lang="en-US" dirty="0"/>
              <a:t>Source</a:t>
            </a:r>
          </a:p>
          <a:p>
            <a:r>
              <a:rPr lang="en-US" dirty="0"/>
              <a:t>Prerequisite Knowledge</a:t>
            </a:r>
          </a:p>
          <a:p>
            <a:r>
              <a:rPr lang="en-US" dirty="0"/>
              <a:t>Estimated Time to Completion</a:t>
            </a:r>
          </a:p>
          <a:p>
            <a:r>
              <a:rPr lang="en-US" dirty="0"/>
              <a:t>Learning Objectives</a:t>
            </a:r>
          </a:p>
          <a:p>
            <a:r>
              <a:rPr lang="en-US" dirty="0"/>
              <a:t>Materials/Environment</a:t>
            </a:r>
          </a:p>
          <a:p>
            <a:r>
              <a:rPr lang="en-US" dirty="0"/>
              <a:t>Additional Information</a:t>
            </a:r>
          </a:p>
          <a:p>
            <a:r>
              <a:rPr lang="en-US" dirty="0"/>
              <a:t>Rights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14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want to reinvent the wheel</a:t>
            </a:r>
          </a:p>
          <a:p>
            <a:r>
              <a:rPr lang="en-US" dirty="0" smtClean="0"/>
              <a:t>Sources</a:t>
            </a:r>
          </a:p>
          <a:p>
            <a:pPr lvl="1"/>
            <a:r>
              <a:rPr lang="en-US" dirty="0" err="1" smtClean="0"/>
              <a:t>Teachingopensource</a:t>
            </a:r>
            <a:endParaRPr lang="en-US" dirty="0" smtClean="0"/>
          </a:p>
          <a:p>
            <a:pPr lvl="1"/>
            <a:r>
              <a:rPr lang="en-US" dirty="0" smtClean="0"/>
              <a:t>Foss2serve</a:t>
            </a:r>
            <a:endParaRPr lang="en-US" dirty="0" smtClean="0"/>
          </a:p>
          <a:p>
            <a:r>
              <a:rPr lang="en-US" dirty="0" smtClean="0"/>
              <a:t>Broader </a:t>
            </a:r>
            <a:r>
              <a:rPr lang="en-US" dirty="0" smtClean="0"/>
              <a:t>venues</a:t>
            </a:r>
          </a:p>
          <a:p>
            <a:pPr lvl="1"/>
            <a:r>
              <a:rPr lang="en-US" dirty="0" smtClean="0"/>
              <a:t>Computingportal.org</a:t>
            </a:r>
          </a:p>
          <a:p>
            <a:pPr lvl="2"/>
            <a:r>
              <a:rPr lang="en-US" dirty="0" smtClean="0"/>
              <a:t>Swenet.org</a:t>
            </a:r>
          </a:p>
          <a:p>
            <a:r>
              <a:rPr lang="en-US" dirty="0" smtClean="0"/>
              <a:t>More contributions needed!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11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using the template, start to create the activity whose development began in 2.3</a:t>
            </a:r>
          </a:p>
          <a:p>
            <a:r>
              <a:rPr lang="en-US" dirty="0" smtClean="0"/>
              <a:t>Groups report back on work that began in the 2.3 group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26" name="Picture 2" descr="http://uwbwritingcenter.files.wordpress.com/2010/12/brainstorm1.jpg?w=300&amp;h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09768"/>
            <a:ext cx="3276600" cy="234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38557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6309</TotalTime>
  <Words>179</Words>
  <Application>Microsoft Office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HislopEllis</vt:lpstr>
      <vt:lpstr>3.2 Sharing HFOSS Learning Activities</vt:lpstr>
      <vt:lpstr>Overview</vt:lpstr>
      <vt:lpstr>Section Outcomes</vt:lpstr>
      <vt:lpstr>Defining Learning Activities</vt:lpstr>
      <vt:lpstr>Template for Defining Learning Activities</vt:lpstr>
      <vt:lpstr>Existing Learning Activities</vt:lpstr>
      <vt:lpstr>Brainstorming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951</cp:revision>
  <dcterms:created xsi:type="dcterms:W3CDTF">2009-06-29T15:20:32Z</dcterms:created>
  <dcterms:modified xsi:type="dcterms:W3CDTF">2015-09-07T19:05:03Z</dcterms:modified>
</cp:coreProperties>
</file>