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54" r:id="rId2"/>
    <p:sldId id="355" r:id="rId3"/>
    <p:sldId id="30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92" d="100"/>
          <a:sy n="92" d="100"/>
        </p:scale>
        <p:origin x="-20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64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6" descr="http://i.creativecommons.org/l/by-sa/3.0/88x3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2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6" descr="http://i.creativecommons.org/l/by-sa/3.0/88x31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2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toneyJackson/git-intro-activit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1.4 </a:t>
            </a:r>
            <a:r>
              <a:rPr lang="en-US" sz="4000" dirty="0" err="1" smtClean="0"/>
              <a:t>Git</a:t>
            </a:r>
            <a:r>
              <a:rPr lang="en-US" sz="4000" dirty="0"/>
              <a:t> </a:t>
            </a:r>
            <a:r>
              <a:rPr lang="en-US" sz="4000" dirty="0" smtClean="0"/>
              <a:t>Intro </a:t>
            </a:r>
            <a:r>
              <a:rPr lang="en-US" sz="4000" dirty="0"/>
              <a:t>Activity</a:t>
            </a:r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54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Explain the basics of working </a:t>
            </a:r>
            <a:r>
              <a:rPr lang="en-US" dirty="0" smtClean="0"/>
              <a:t>with </a:t>
            </a:r>
            <a:r>
              <a:rPr lang="en-US" dirty="0" err="1" smtClean="0"/>
              <a:t>git</a:t>
            </a:r>
            <a:r>
              <a:rPr lang="en-US" dirty="0" smtClean="0"/>
              <a:t> locally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34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and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 smtClean="0"/>
              <a:t>Repository </a:t>
            </a:r>
            <a:r>
              <a:rPr lang="en-US" dirty="0"/>
              <a:t>and </a:t>
            </a:r>
            <a:r>
              <a:rPr lang="en-US" dirty="0" smtClean="0"/>
              <a:t>Activity:</a:t>
            </a:r>
            <a:r>
              <a:rPr lang="en-US" smtClean="0"/>
              <a:t/>
            </a:r>
            <a:br>
              <a:rPr lang="en-US" smtClean="0"/>
            </a:br>
            <a:r>
              <a:rPr lang="en-US">
                <a:hlinkClick r:id="rId2"/>
              </a:rPr>
              <a:t>https://</a:t>
            </a:r>
            <a:r>
              <a:rPr lang="en-US" smtClean="0">
                <a:hlinkClick r:id="rId2"/>
              </a:rPr>
              <a:t>github.com/StoneyJackson/git-intro-activity</a:t>
            </a:r>
            <a:endParaRPr lang="en-US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3800</TotalTime>
  <Words>34</Words>
  <Application>Microsoft Macintosh PowerPoint</Application>
  <PresentationFormat>On-screen Show (4:3)</PresentationFormat>
  <Paragraphs>10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HislopEllis</vt:lpstr>
      <vt:lpstr>1.4 Git Intro Activity</vt:lpstr>
      <vt:lpstr>Section Outcomes</vt:lpstr>
      <vt:lpstr>Exercise and Instructions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Stoney Jackson</cp:lastModifiedBy>
  <cp:revision>793</cp:revision>
  <dcterms:created xsi:type="dcterms:W3CDTF">2009-06-29T15:20:32Z</dcterms:created>
  <dcterms:modified xsi:type="dcterms:W3CDTF">2016-06-08T13:55:36Z</dcterms:modified>
</cp:coreProperties>
</file>