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9" r:id="rId2"/>
    <p:sldId id="299" r:id="rId3"/>
    <p:sldId id="305" r:id="rId4"/>
    <p:sldId id="310" r:id="rId5"/>
    <p:sldId id="302" r:id="rId6"/>
    <p:sldId id="311" r:id="rId7"/>
    <p:sldId id="307" r:id="rId8"/>
    <p:sldId id="308" r:id="rId9"/>
    <p:sldId id="30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5" autoAdjust="0"/>
    <p:restoredTop sz="94580" autoAdjust="0"/>
  </p:normalViewPr>
  <p:slideViewPr>
    <p:cSldViewPr>
      <p:cViewPr varScale="1">
        <p:scale>
          <a:sx n="91" d="100"/>
          <a:sy n="91" d="100"/>
        </p:scale>
        <p:origin x="-12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2.5 Understanding POSSE Stage 3</a:t>
            </a:r>
            <a:endParaRPr lang="en-US" sz="4000" dirty="0"/>
          </a:p>
        </p:txBody>
      </p:sp>
      <p:pic>
        <p:nvPicPr>
          <p:cNvPr id="6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POSSE Stage 3 vision</a:t>
            </a:r>
          </a:p>
          <a:p>
            <a:r>
              <a:rPr lang="en-US" dirty="0" smtClean="0"/>
              <a:t>Overview and discussion of projects</a:t>
            </a:r>
          </a:p>
          <a:p>
            <a:pPr lvl="1"/>
            <a:r>
              <a:rPr lang="en-US" dirty="0" err="1"/>
              <a:t>OpenMRS</a:t>
            </a:r>
            <a:endParaRPr lang="en-US" dirty="0"/>
          </a:p>
          <a:p>
            <a:pPr lvl="1"/>
            <a:r>
              <a:rPr lang="en-US" dirty="0" err="1"/>
              <a:t>MouseTrap</a:t>
            </a:r>
            <a:endParaRPr lang="en-US" dirty="0"/>
          </a:p>
          <a:p>
            <a:pPr lvl="1"/>
            <a:r>
              <a:rPr lang="en-US" dirty="0" err="1"/>
              <a:t>Ushahidi</a:t>
            </a:r>
            <a:endParaRPr lang="en-US" dirty="0"/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Group Informatics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POSSE Stage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Goal: To help people actually apply learning from Stages 1 and 2</a:t>
            </a:r>
          </a:p>
          <a:p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Always difficult to translate a workshop into action</a:t>
            </a:r>
          </a:p>
          <a:p>
            <a:pPr lvl="1"/>
            <a:r>
              <a:rPr lang="en-US" dirty="0" smtClean="0"/>
              <a:t>HFOSS learning curve is significant and on-going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Small learning community</a:t>
            </a:r>
          </a:p>
          <a:p>
            <a:pPr lvl="1"/>
            <a:r>
              <a:rPr lang="en-US" dirty="0" smtClean="0"/>
              <a:t>Share knowledge, provide support</a:t>
            </a:r>
          </a:p>
          <a:p>
            <a:pPr lvl="1"/>
            <a:r>
              <a:rPr lang="en-US" dirty="0" smtClean="0"/>
              <a:t>Increase student-to-student interaction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12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Scheduled bi-weekly IRC calls throughout the summer and school year</a:t>
            </a:r>
          </a:p>
          <a:p>
            <a:r>
              <a:rPr lang="en-US" dirty="0" smtClean="0"/>
              <a:t>Group was bi-coastal and became larger – scheduling a meeting time more challenging</a:t>
            </a:r>
          </a:p>
          <a:p>
            <a:r>
              <a:rPr lang="en-US" dirty="0" smtClean="0"/>
              <a:t>Started off strong in both summer and fall, lost momentum in </a:t>
            </a:r>
            <a:r>
              <a:rPr lang="en-US" smtClean="0"/>
              <a:t>the spring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42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MouseTrap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ollaboration between </a:t>
            </a:r>
            <a:r>
              <a:rPr lang="en-US" dirty="0" smtClean="0"/>
              <a:t>faculty and students from WNE, NCC and Drexel</a:t>
            </a:r>
          </a:p>
          <a:p>
            <a:pPr lvl="1"/>
            <a:r>
              <a:rPr lang="en-US" dirty="0" smtClean="0"/>
              <a:t>Weekly IRC </a:t>
            </a:r>
            <a:r>
              <a:rPr lang="en-US" dirty="0" smtClean="0"/>
              <a:t>meetings</a:t>
            </a:r>
          </a:p>
          <a:p>
            <a:pPr lvl="1"/>
            <a:r>
              <a:rPr lang="en-US" dirty="0" smtClean="0"/>
              <a:t>Occasional but regular sprints</a:t>
            </a:r>
          </a:p>
          <a:p>
            <a:r>
              <a:rPr lang="en-US" dirty="0" smtClean="0"/>
              <a:t>Students graduate and move on</a:t>
            </a:r>
          </a:p>
          <a:p>
            <a:pPr lvl="1"/>
            <a:r>
              <a:rPr lang="en-US" dirty="0" smtClean="0"/>
              <a:t>Recruit students via courses, internships, independent studies, and </a:t>
            </a:r>
            <a:r>
              <a:rPr lang="en-US" dirty="0" err="1" smtClean="0"/>
              <a:t>hackfest</a:t>
            </a:r>
            <a:endParaRPr lang="en-US" dirty="0" smtClean="0"/>
          </a:p>
          <a:p>
            <a:r>
              <a:rPr lang="en-US" dirty="0" smtClean="0"/>
              <a:t>“Ownership” of a project encourages forward progress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Ushahidi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68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trying to understand and document the benefits of HFOSS for students</a:t>
            </a:r>
          </a:p>
          <a:p>
            <a:pPr lvl="1"/>
            <a:r>
              <a:rPr lang="en-US" dirty="0" smtClean="0"/>
              <a:t>Required for current and future funding</a:t>
            </a:r>
          </a:p>
          <a:p>
            <a:r>
              <a:rPr lang="en-US" dirty="0" smtClean="0"/>
              <a:t>We need your participation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0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Informatics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Stage 3 groups will primarily be distributed</a:t>
            </a:r>
          </a:p>
          <a:p>
            <a:r>
              <a:rPr lang="en-US" dirty="0" smtClean="0"/>
              <a:t>Group informatics concepts will be applied to try to help groups function better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03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Create an active foss2serve community</a:t>
            </a:r>
          </a:p>
          <a:p>
            <a:pPr lvl="1"/>
            <a:r>
              <a:rPr lang="en-US" dirty="0" smtClean="0"/>
              <a:t>As a special interest group within teachingopensource.org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Organize some follow-up events</a:t>
            </a:r>
          </a:p>
          <a:p>
            <a:pPr lvl="1"/>
            <a:r>
              <a:rPr lang="en-US" dirty="0" smtClean="0"/>
              <a:t>Provide some subsidy for faculty interested in more extensive work on HFOSS course 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25143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11133</TotalTime>
  <Words>253</Words>
  <Application>Microsoft Macintosh PowerPoint</Application>
  <PresentationFormat>On-screen Show (4:3)</PresentationFormat>
  <Paragraphs>52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HislopEllis</vt:lpstr>
      <vt:lpstr>2.5 Understanding POSSE Stage 3</vt:lpstr>
      <vt:lpstr>Overview</vt:lpstr>
      <vt:lpstr>POSSE Stage 3</vt:lpstr>
      <vt:lpstr>OpenMRS</vt:lpstr>
      <vt:lpstr>MouseTrap</vt:lpstr>
      <vt:lpstr>Ushahidi</vt:lpstr>
      <vt:lpstr>Stage 3 Evaluation</vt:lpstr>
      <vt:lpstr>Group Informatics</vt:lpstr>
      <vt:lpstr>Stage 3 Support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Stoney Jackson</cp:lastModifiedBy>
  <cp:revision>979</cp:revision>
  <dcterms:created xsi:type="dcterms:W3CDTF">2009-06-29T15:20:32Z</dcterms:created>
  <dcterms:modified xsi:type="dcterms:W3CDTF">2014-05-27T18:11:19Z</dcterms:modified>
</cp:coreProperties>
</file>