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9" r:id="rId2"/>
    <p:sldId id="299" r:id="rId3"/>
    <p:sldId id="300" r:id="rId4"/>
    <p:sldId id="301" r:id="rId5"/>
    <p:sldId id="30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65" autoAdjust="0"/>
    <p:restoredTop sz="94580" autoAdjust="0"/>
  </p:normalViewPr>
  <p:slideViewPr>
    <p:cSldViewPr>
      <p:cViewPr varScale="1">
        <p:scale>
          <a:sx n="70" d="100"/>
          <a:sy n="70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oss2serve.org/index.php/Stage_2_Activities/2.3/Ushahidi" TargetMode="External"/><Relationship Id="rId2" Type="http://schemas.openxmlformats.org/officeDocument/2006/relationships/hyperlink" Target="http://foss2serve.org/index.php/Stage_2_Activities/2.3/OpenMR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2.3 Planning for HFOSS Participation</a:t>
            </a:r>
            <a:endParaRPr lang="en-US" sz="4000" dirty="0"/>
          </a:p>
        </p:txBody>
      </p:sp>
      <p:pic>
        <p:nvPicPr>
          <p:cNvPr id="6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Small Group Discussion </a:t>
            </a:r>
          </a:p>
          <a:p>
            <a:r>
              <a:rPr lang="en-US" dirty="0"/>
              <a:t>Form groups around HFOSS projects </a:t>
            </a:r>
          </a:p>
          <a:p>
            <a:r>
              <a:rPr lang="en-US" dirty="0"/>
              <a:t>Identify possible courses and possible contributions </a:t>
            </a:r>
          </a:p>
          <a:p>
            <a:r>
              <a:rPr lang="en-US" dirty="0"/>
              <a:t>Plan a first HFOSS activity at your institution </a:t>
            </a:r>
          </a:p>
          <a:p>
            <a:r>
              <a:rPr lang="en-US" dirty="0"/>
              <a:t>Make use of assignment ideas generated by participants in Stage 1 B.4 and C.4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Goals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To help you think about what you can realistically accomplish in the upcoming academic year and what obstacles you foresee that might hinder your progress</a:t>
            </a:r>
          </a:p>
          <a:p>
            <a:r>
              <a:rPr lang="en-US" altLang="en-US" smtClean="0"/>
              <a:t>To build a strategy for Stage 3 involvement that will support your goals and allow you to implement your activity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292FE-9042-4C23-95DE-50DC7AB2DAB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2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Exercise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Break into groups for </a:t>
            </a:r>
            <a:r>
              <a:rPr lang="en-US" altLang="en-US" dirty="0" err="1" smtClean="0"/>
              <a:t>OpenMRS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Ushahidi</a:t>
            </a:r>
            <a:r>
              <a:rPr lang="en-US" altLang="en-US" dirty="0" smtClean="0"/>
              <a:t>, and GNOME</a:t>
            </a:r>
          </a:p>
          <a:p>
            <a:r>
              <a:rPr lang="en-US" altLang="en-US" dirty="0" smtClean="0"/>
              <a:t>Review the responses to the FOSS </a:t>
            </a:r>
            <a:r>
              <a:rPr lang="en-US" altLang="en-US" dirty="0" smtClean="0"/>
              <a:t>in Courses </a:t>
            </a:r>
            <a:r>
              <a:rPr lang="en-US" altLang="en-US" dirty="0"/>
              <a:t>Activities - </a:t>
            </a:r>
            <a:r>
              <a:rPr lang="en-US" altLang="en-US" sz="1800" dirty="0"/>
              <a:t>http://foss2serve.org/index.php/Stage_2_Activities/2.3_ParticipantResponses</a:t>
            </a:r>
            <a:endParaRPr lang="en-US" altLang="en-US" sz="1800" dirty="0" smtClean="0"/>
          </a:p>
          <a:p>
            <a:r>
              <a:rPr lang="en-US" altLang="en-US" dirty="0" smtClean="0"/>
              <a:t>As a group, pick one activity to work 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44483-0AFB-4595-82E1-FB4EC2E61D1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4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Exercise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Go to the wiki page for your HFOSS project and answer the questions, for example:</a:t>
            </a:r>
          </a:p>
          <a:p>
            <a:pPr marL="0" indent="0">
              <a:buNone/>
            </a:pPr>
            <a:r>
              <a:rPr lang="en-US" altLang="en-US" dirty="0">
                <a:hlinkClick r:id="rId2"/>
              </a:rPr>
              <a:t>http://</a:t>
            </a:r>
            <a:r>
              <a:rPr lang="en-US" altLang="en-US" dirty="0" smtClean="0">
                <a:hlinkClick r:id="rId2"/>
              </a:rPr>
              <a:t>foss2serve.org/index.php/Stage_2_Activities/2.3/OpenMRS</a:t>
            </a:r>
            <a:endParaRPr lang="en-US" altLang="en-US" dirty="0" smtClean="0"/>
          </a:p>
          <a:p>
            <a:pPr marL="0" indent="0">
              <a:buNone/>
            </a:pPr>
            <a:r>
              <a:rPr lang="en-US" altLang="en-US" sz="2800" dirty="0" smtClean="0"/>
              <a:t>Or</a:t>
            </a:r>
          </a:p>
          <a:p>
            <a:pPr marL="0" indent="0">
              <a:buNone/>
            </a:pPr>
            <a:r>
              <a:rPr lang="en-US" altLang="en-US" dirty="0">
                <a:hlinkClick r:id="rId3"/>
              </a:rPr>
              <a:t>http://</a:t>
            </a:r>
            <a:r>
              <a:rPr lang="en-US" altLang="en-US" dirty="0" smtClean="0">
                <a:hlinkClick r:id="rId3"/>
              </a:rPr>
              <a:t>foss2serve.org/index.php/Stage_2_Activities/2.3/Ushahidi</a:t>
            </a:r>
            <a:r>
              <a:rPr lang="en-US" altLang="en-US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44483-0AFB-4595-82E1-FB4EC2E61D1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69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6986</TotalTime>
  <Words>152</Words>
  <Application>Microsoft Office PowerPoint</Application>
  <PresentationFormat>On-screen Show (4:3)</PresentationFormat>
  <Paragraphs>24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HislopEllis</vt:lpstr>
      <vt:lpstr>2.3 Planning for HFOSS Participation</vt:lpstr>
      <vt:lpstr>Overview</vt:lpstr>
      <vt:lpstr>Goals</vt:lpstr>
      <vt:lpstr>Exercise</vt:lpstr>
      <vt:lpstr>Exercise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Darci Burdge</cp:lastModifiedBy>
  <cp:revision>969</cp:revision>
  <dcterms:created xsi:type="dcterms:W3CDTF">2009-06-29T15:20:32Z</dcterms:created>
  <dcterms:modified xsi:type="dcterms:W3CDTF">2014-05-27T15:56:18Z</dcterms:modified>
</cp:coreProperties>
</file>