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89" r:id="rId2"/>
    <p:sldId id="299" r:id="rId3"/>
    <p:sldId id="300" r:id="rId4"/>
    <p:sldId id="301" r:id="rId5"/>
    <p:sldId id="303" r:id="rId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D1587"/>
    <a:srgbClr val="143288"/>
    <a:srgbClr val="800000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Medium Style 4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565" autoAdjust="0"/>
    <p:restoredTop sz="94580" autoAdjust="0"/>
  </p:normalViewPr>
  <p:slideViewPr>
    <p:cSldViewPr>
      <p:cViewPr varScale="1">
        <p:scale>
          <a:sx n="70" d="100"/>
          <a:sy n="70" d="100"/>
        </p:scale>
        <p:origin x="-118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2E1A4B3E-213F-4CF4-85B2-5917254297CB}" type="datetimeFigureOut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BA9D7CCF-F491-426D-9638-FC80555158A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994981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1692C80-8FE5-6244-8225-483F40355FDE}" type="slidenum">
              <a:rPr lang="en-US" smtClean="0"/>
              <a:pPr/>
              <a:t>1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48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36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5A85B6-EBA4-4FA0-8E0B-9B07353DB7C3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575AF5-9F80-4A78-93DE-AA46C20D08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78ED84-57F7-4671-9C6B-207BEA3C8200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59A475-6B89-4C58-BE66-319B394F1EC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9C5090-FB5F-4F0E-92EA-1FBF5D504357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E21DC3-01D4-4FBD-9310-8B6252FE424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0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3600"/>
            </a:lvl1pPr>
            <a:lvl2pPr>
              <a:defRPr sz="2800"/>
            </a:lvl2pPr>
            <a:lvl3pPr>
              <a:defRPr sz="24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8A9D18-03E9-4BC6-93D6-9DD45B4BAC39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25EBC2-12FA-4DAC-9208-5351300764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E8F754-AC25-429D-97B6-6B2315AF0672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104598-777A-4E6E-A15E-6F7BF04C49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0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9C216B-661E-4252-9EE3-2BF99062E9C7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5D4D68-1353-41E0-A4C6-6FE6599CFEC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072E22-9CDE-4E93-8B85-0C04DA233642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D8F5D4-8232-448D-BD36-3E48C720B0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6D3FBB-0D43-4DFB-9056-D2A19B3A17D9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59D303-6692-4693-9282-65F502AF2FC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06F838-A26D-4BB2-B479-032E57F17978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FC2135B-9C8E-4E29-A39B-06F9394F9F8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832187-DC85-4B8B-A876-FD8ABEE55796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1FED83-9C15-453E-88E4-30F2D4B3516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93F678-41C5-4A65-A35C-3DA5E5495B96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CAD41A-8D71-4361-8001-4920321C5F9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rotWithShape="1">
          <a:gsLst>
            <a:gs pos="0">
              <a:srgbClr val="5E9EFF"/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81EA1BA2-FBFB-4127-8858-D44FE097CD1B}" type="datetime1">
              <a:rPr lang="en-US"/>
              <a:pPr>
                <a:defRPr/>
              </a:pPr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AC517C32-AB2C-4593-8DC1-83A75397D38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foss2serve.org/index.php/Stage_2_Activities/2.3/Ushahidi" TargetMode="External"/><Relationship Id="rId2" Type="http://schemas.openxmlformats.org/officeDocument/2006/relationships/hyperlink" Target="http://foss2serve.org/index.php/Stage_2_Activities/2.3/OpenMRS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4000" dirty="0" smtClean="0"/>
              <a:t>2.3 Planning for HFOSS Participation</a:t>
            </a:r>
            <a:endParaRPr lang="en-US" sz="4000" dirty="0"/>
          </a:p>
        </p:txBody>
      </p:sp>
      <p:pic>
        <p:nvPicPr>
          <p:cNvPr id="6" name="Picture 7" descr="http://teachingopensource.org/images/thumb/d/d1/Posse-logo.png/350px-Posse-logo.png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62600" y="5410200"/>
            <a:ext cx="3333750" cy="12192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Small Group Discussion </a:t>
            </a:r>
          </a:p>
          <a:p>
            <a:r>
              <a:rPr lang="en-US" dirty="0"/>
              <a:t>Form groups around HFOSS projects </a:t>
            </a:r>
          </a:p>
          <a:p>
            <a:r>
              <a:rPr lang="en-US" dirty="0"/>
              <a:t>Identify possible courses and possible contributions </a:t>
            </a:r>
          </a:p>
          <a:p>
            <a:r>
              <a:rPr lang="en-US" dirty="0"/>
              <a:t>Plan a first HFOSS activity at your institution </a:t>
            </a:r>
          </a:p>
          <a:p>
            <a:r>
              <a:rPr lang="en-US" dirty="0"/>
              <a:t>Make use of assignment ideas generated by participants in Stage 1 B.4 and C.4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425EBC2-12FA-4DAC-9208-53513007645F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Goals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mtClean="0"/>
              <a:t>To help you think about what you can realistically accomplish in the upcoming academic year and what obstacles you foresee that might hinder your progress</a:t>
            </a:r>
          </a:p>
          <a:p>
            <a:r>
              <a:rPr lang="en-US" altLang="en-US" smtClean="0"/>
              <a:t>To build a strategy for Stage 3 involvement that will support your goals and allow you to implement your activity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7C292FE-9042-4C23-95DE-50DC7AB2DAB3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724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Exercise</a:t>
            </a: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Break into groups for </a:t>
            </a:r>
            <a:r>
              <a:rPr lang="en-US" altLang="en-US" dirty="0" err="1" smtClean="0"/>
              <a:t>OpenMRS</a:t>
            </a:r>
            <a:r>
              <a:rPr lang="en-US" altLang="en-US" dirty="0" smtClean="0"/>
              <a:t>, </a:t>
            </a:r>
            <a:r>
              <a:rPr lang="en-US" altLang="en-US" dirty="0" err="1" smtClean="0"/>
              <a:t>Ushahidi</a:t>
            </a:r>
            <a:r>
              <a:rPr lang="en-US" altLang="en-US" dirty="0" smtClean="0"/>
              <a:t>, and GNOME</a:t>
            </a:r>
          </a:p>
          <a:p>
            <a:r>
              <a:rPr lang="en-US" altLang="en-US" dirty="0" smtClean="0"/>
              <a:t>Review the responses to the FOSS </a:t>
            </a:r>
            <a:r>
              <a:rPr lang="en-US" altLang="en-US" dirty="0" smtClean="0"/>
              <a:t>in Courses </a:t>
            </a:r>
            <a:r>
              <a:rPr lang="en-US" altLang="en-US" dirty="0"/>
              <a:t>Activities - </a:t>
            </a:r>
            <a:r>
              <a:rPr lang="en-US" altLang="en-US" sz="1800" dirty="0"/>
              <a:t>http://foss2serve.org/index.php/Stage_2_Activities/2.3_ParticipantResponses</a:t>
            </a:r>
            <a:endParaRPr lang="en-US" altLang="en-US" sz="1800" dirty="0" smtClean="0"/>
          </a:p>
          <a:p>
            <a:r>
              <a:rPr lang="en-US" altLang="en-US" dirty="0" smtClean="0"/>
              <a:t>As a group, pick one activity to work 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5644483-0AFB-4595-82E1-FB4EC2E61D19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7448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Exercise</a:t>
            </a: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Go to the wiki page for your HFOSS project and answer the questions, for example:</a:t>
            </a:r>
          </a:p>
          <a:p>
            <a:pPr marL="0" indent="0">
              <a:buNone/>
            </a:pPr>
            <a:r>
              <a:rPr lang="en-US" altLang="en-US" dirty="0">
                <a:hlinkClick r:id="rId2"/>
              </a:rPr>
              <a:t>http://</a:t>
            </a:r>
            <a:r>
              <a:rPr lang="en-US" altLang="en-US" dirty="0" smtClean="0">
                <a:hlinkClick r:id="rId2"/>
              </a:rPr>
              <a:t>foss2serve.org/index.php/Stage_2_Activities/2.3/OpenMRS</a:t>
            </a:r>
            <a:endParaRPr lang="en-US" altLang="en-US" dirty="0" smtClean="0"/>
          </a:p>
          <a:p>
            <a:pPr marL="0" indent="0">
              <a:buNone/>
            </a:pPr>
            <a:r>
              <a:rPr lang="en-US" altLang="en-US" sz="2800" dirty="0" smtClean="0"/>
              <a:t>Or</a:t>
            </a:r>
          </a:p>
          <a:p>
            <a:pPr marL="0" indent="0">
              <a:buNone/>
            </a:pPr>
            <a:r>
              <a:rPr lang="en-US" altLang="en-US" dirty="0">
                <a:hlinkClick r:id="rId3"/>
              </a:rPr>
              <a:t>http://</a:t>
            </a:r>
            <a:r>
              <a:rPr lang="en-US" altLang="en-US" dirty="0" smtClean="0">
                <a:hlinkClick r:id="rId3"/>
              </a:rPr>
              <a:t>foss2serve.org/index.php/Stage_2_Activities/2.3/Ushahidi</a:t>
            </a:r>
            <a:r>
              <a:rPr lang="en-US" altLang="en-US" dirty="0" smtClean="0"/>
              <a:t>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5644483-0AFB-4595-82E1-FB4EC2E61D19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696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HislopEllis">
  <a:themeElements>
    <a:clrScheme name="Grayscale">
      <a:dk1>
        <a:sysClr val="windowText" lastClr="000000"/>
      </a:dk1>
      <a:lt1>
        <a:sysClr val="window" lastClr="FFFFFF"/>
      </a:lt1>
      <a:dk2>
        <a:srgbClr val="000000"/>
      </a:dk2>
      <a:lt2>
        <a:srgbClr val="F8F8F8"/>
      </a:lt2>
      <a:accent1>
        <a:srgbClr val="DDDDDD"/>
      </a:accent1>
      <a:accent2>
        <a:srgbClr val="B2B2B2"/>
      </a:accent2>
      <a:accent3>
        <a:srgbClr val="969696"/>
      </a:accent3>
      <a:accent4>
        <a:srgbClr val="808080"/>
      </a:accent4>
      <a:accent5>
        <a:srgbClr val="5F5F5F"/>
      </a:accent5>
      <a:accent6>
        <a:srgbClr val="4D4D4D"/>
      </a:accent6>
      <a:hlink>
        <a:srgbClr val="5F5F5F"/>
      </a:hlink>
      <a:folHlink>
        <a:srgbClr val="919191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6986</TotalTime>
  <Words>152</Words>
  <Application>Microsoft Office PowerPoint</Application>
  <PresentationFormat>On-screen Show (4:3)</PresentationFormat>
  <Paragraphs>24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HislopEllis</vt:lpstr>
      <vt:lpstr>2.3 Planning for HFOSS Participation</vt:lpstr>
      <vt:lpstr>Overview</vt:lpstr>
      <vt:lpstr>Goals</vt:lpstr>
      <vt:lpstr>Exercise</vt:lpstr>
      <vt:lpstr>Exercise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Darci Burdge</cp:lastModifiedBy>
  <cp:revision>969</cp:revision>
  <dcterms:created xsi:type="dcterms:W3CDTF">2009-06-29T15:20:32Z</dcterms:created>
  <dcterms:modified xsi:type="dcterms:W3CDTF">2014-05-27T15:56:18Z</dcterms:modified>
</cp:coreProperties>
</file>

<file path=docProps/thumbnail.jpeg>
</file>