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9" r:id="rId2"/>
    <p:sldId id="29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0565" autoAdjust="0"/>
    <p:restoredTop sz="94660" autoAdjust="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38289E2-C646-4BA1-A30F-2EBCA53AEA1F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7507B96-E911-451C-8687-17BDC5D48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7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6070448-C916-4AA5-A0D8-D7526B4F95F1}" type="slidenum">
              <a:rPr lang="en-US" smtClean="0"/>
              <a:pPr eaLnBrk="1" hangingPunct="1"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98934-0695-4180-AC3B-1C280FE775E0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C4339-6E1C-4C07-AF91-876445A5C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0B6A6-585F-4EBB-9D70-5361E4FFA9E7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BA89-D77E-451A-B718-1B08879CC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4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9CFC3-58F0-47AC-A875-6C109CDD922F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EDB61-0072-48BD-BBE8-6DA9E1436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5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50A2-ECCF-4E7B-9A5F-D9E9499CB41B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80047-C31D-43D0-9CC4-4D3081AE7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0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77308-4AC2-4725-ACB2-FD0AF7D78835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F72E-64FE-4F45-A930-B06EAB1CF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3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86E7D-A0C1-4793-B3B7-BFBBDB57EB2D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80DAE-E97F-4ADC-B763-2CC721E42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5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56CC0-D80F-4F9C-8D94-9C342BCCDADD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52F7-C1A5-438F-B96D-DBD340D8A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2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1B4A9-1CFB-4055-9BB8-63EA027F2D11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76E00-F3C1-4907-9BCA-35F910C63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9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4615E-C9FC-49A3-B06D-FB552406AAE3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A2CCF-F911-428A-8DE5-422EA2BC8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3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4E5EE-A808-4102-8341-0BEAB39742C0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E31D7-F7E3-48AE-A3AB-1D13330A6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4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89421-9B07-4144-9691-4353F3E68023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EF502-1C08-45EB-A120-4081C5943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DE36B3-A4A7-40FA-AE0F-E10C900BA79E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99F54E-05A3-4F9E-B81A-3F6065B57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smtClean="0"/>
              <a:t>3.4 Going Forward</a:t>
            </a:r>
          </a:p>
        </p:txBody>
      </p:sp>
      <p:pic>
        <p:nvPicPr>
          <p:cNvPr id="2051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Overview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Evaluation form </a:t>
            </a:r>
          </a:p>
          <a:p>
            <a:r>
              <a:rPr lang="en-US" altLang="en-US" smtClean="0"/>
              <a:t>Open discussion </a:t>
            </a:r>
          </a:p>
          <a:p>
            <a:r>
              <a:rPr lang="en-US" altLang="en-US" smtClean="0"/>
              <a:t>Closing remarks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E552F-DADD-45C1-B8A3-68713CF2686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5662</TotalTime>
  <Words>12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HislopEllis</vt:lpstr>
      <vt:lpstr>3.4 Going Forward</vt:lpstr>
      <vt:lpstr>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909</cp:revision>
  <dcterms:created xsi:type="dcterms:W3CDTF">2009-06-29T15:20:32Z</dcterms:created>
  <dcterms:modified xsi:type="dcterms:W3CDTF">2015-09-15T12:06:58Z</dcterms:modified>
</cp:coreProperties>
</file>