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slides/slide8.xml" ContentType="application/vnd.openxmlformats-officedocument.presentationml.slide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5.png" ContentType="image/png"/>
  <Override PartName="/ppt/media/image6.jpeg" ContentType="image/jpe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383C4835-2A93-483B-AE32-C6B73B44D674}" type="slidenum"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CustomShape 2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F2A80E25-F728-430F-9EAA-B0CA2244476C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2130480"/>
            <a:ext cx="7771680" cy="1469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3.2 Sharing HFOSS Learning Activities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8" name="Picture 3" descr=""/>
          <p:cNvPicPr/>
          <p:nvPr/>
        </p:nvPicPr>
        <p:blipFill>
          <a:blip r:embed="rId1"/>
          <a:stretch/>
        </p:blipFill>
        <p:spPr>
          <a:xfrm>
            <a:off x="5029200" y="5486400"/>
            <a:ext cx="3999960" cy="1208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Overview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457200" y="1312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Goal: build on shared set of HFOSS learning activities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Standard information to define each learning activity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Existing learning activities and places to share new ones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foss2serve.org, teachingopensource.org, swenet.org, computingportal.org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Brainstorming session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Continue work on the activity begun in 2.6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EBC88D61-29A1-4763-BA2C-1E558AE24ECC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Section Outcomes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After completing this section you should be able to: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Name several sources of existing FOSS and HFOSS learning activities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Explain how to use the foss2serve learning activity template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49EC0276-36FB-42E7-A7A6-FCC5FB6D6A36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Defining Learning Activities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Template provides a checklist for the author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http://foss2serve.org/index.php/Activity_Template_With_Directions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Increases usefulness to others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Provides metadata for searching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(Review template)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59DEF8A3-2E73-4EC1-B14A-C9A67D714F23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Template for Defining Learning Activities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Title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Overview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Prerequisite Knowledge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Learning Objectives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Background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Directions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Deliverables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Assessment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Comments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6149186E-76E8-43AD-84F1-6FC91AF94FE8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Template for Defining Learning Activities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Additional Information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ACM knowledge area/knowledge unit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ACM topic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Level of difficulty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Estimated time to completion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Materials/environment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Author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Source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License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63972F83-8381-4E58-8DEC-B7917386B09B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Existing Learning Activities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Don’t want to reinvent the wheel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Sources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Teachingopensource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Foss2serve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Broader venues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Computingportal.org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143000" indent="-227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Swenet.org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More contributions needed!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56437DB3-7334-4EF1-AB44-BA0D4D1026DC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Brainstorming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Use the template to create/modify activities started in 2.6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Continue working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We’ll report out around lunch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DB2F71CC-F20C-4377-BE94-C2C5CAE15BF5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0" name="Picture 2" descr=""/>
          <p:cNvPicPr/>
          <p:nvPr/>
        </p:nvPicPr>
        <p:blipFill>
          <a:blip r:embed="rId1"/>
          <a:stretch/>
        </p:blipFill>
        <p:spPr>
          <a:xfrm>
            <a:off x="5867280" y="4509720"/>
            <a:ext cx="3276000" cy="2347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6341</TotalTime>
  <Application>LibreOffice/5.1.3.2$Linux_X86_64 LibreOffice_project/644e4637d1d8544fd9f56425bd6cec110e49301b</Application>
  <Words>198</Words>
  <Paragraphs>57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2009-06-29T15:20:32Z</dcterms:created>
  <dc:creator>user</dc:creator>
  <dc:description/>
  <dc:language>en-US</dc:language>
  <cp:lastModifiedBy>Heidi Ellis</cp:lastModifiedBy>
  <dcterms:modified xsi:type="dcterms:W3CDTF">2016-11-08T09:34:27Z</dcterms:modified>
  <cp:revision>958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8</vt:i4>
  </property>
</Properties>
</file>