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152F472C-9E7C-47E2-BAEB-62F3B87956EB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F7E8CC99-8018-4744-86ED-C7AD5F753926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11/8/16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1BFFDE5-290C-4462-B07A-61922EE36F19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LevelClick to edit Master text styles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057400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11/8/16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AF92C94E-9127-468E-93AB-05D547D47380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3.3 Stage 3 – First Steps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4" name="Picture 3" descr=""/>
          <p:cNvPicPr/>
          <p:nvPr/>
        </p:nvPicPr>
        <p:blipFill>
          <a:blip r:embed="rId1"/>
          <a:stretch/>
        </p:blipFill>
        <p:spPr>
          <a:xfrm>
            <a:off x="5029200" y="5486400"/>
            <a:ext cx="4000320" cy="1209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Goal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work with other POSSE members interested in the same HFOSS project on the development of a plan for the upcoming year.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7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CA594978-597F-4B1C-9536-D1FEAEBD4BB2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Exercise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Within your group discuss the following and post responses on your group’s foss2serve wiki page: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 each member of the group, include contact information and one or two goals for the fall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Meeting time and schedule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Specific tasks for the group (ie. downloading, installing, etc.)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Timeline for the list of tasks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0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386081DF-8D44-46A1-9FF7-5D042813BE9C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Report Out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have you accomplished so far?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are your plans going forward?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Timeline?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are the blockers?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help might you need?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3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C24F720C-20BD-431B-87FB-FAC9FC7FFF0E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5681</TotalTime>
  <Application>LibreOffice/5.1.3.2$Linux_X86_64 LibreOffice_project/644e4637d1d8544fd9f56425bd6cec110e49301b</Application>
  <Words>92</Words>
  <Paragraphs>12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2009-06-29T15:20:32Z</dcterms:created>
  <dc:creator>user</dc:creator>
  <dc:description/>
  <dc:language>en-US</dc:language>
  <cp:lastModifiedBy>Heidi Ellis</cp:lastModifiedBy>
  <dcterms:modified xsi:type="dcterms:W3CDTF">2016-11-08T09:34:01Z</dcterms:modified>
  <cp:revision>915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