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9" r:id="rId2"/>
    <p:sldId id="299" r:id="rId3"/>
    <p:sldId id="300" r:id="rId4"/>
    <p:sldId id="304" r:id="rId5"/>
    <p:sldId id="301" r:id="rId6"/>
    <p:sldId id="30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4580" autoAdjust="0"/>
  </p:normalViewPr>
  <p:slideViewPr>
    <p:cSldViewPr>
      <p:cViewPr varScale="1">
        <p:scale>
          <a:sx n="88" d="100"/>
          <a:sy n="88" d="100"/>
        </p:scale>
        <p:origin x="-10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foss2serve.org/index.php/Stage_2_Activities/Stage_3_Planning_-_Templat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2.3 Planning for HFOSS Participation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 planning specific Stage 3 efforts</a:t>
            </a:r>
          </a:p>
          <a:p>
            <a:r>
              <a:rPr lang="en-US" dirty="0" smtClean="0"/>
              <a:t>Work together in s</a:t>
            </a:r>
            <a:r>
              <a:rPr lang="en-US" dirty="0" smtClean="0"/>
              <a:t>mall groups</a:t>
            </a:r>
            <a:endParaRPr lang="en-US" dirty="0"/>
          </a:p>
          <a:p>
            <a:pPr lvl="1"/>
            <a:r>
              <a:rPr lang="en-US" dirty="0"/>
              <a:t>Form groups </a:t>
            </a:r>
            <a:r>
              <a:rPr lang="en-US" dirty="0" smtClean="0"/>
              <a:t>based on common interest</a:t>
            </a:r>
          </a:p>
          <a:p>
            <a:pPr lvl="2"/>
            <a:r>
              <a:rPr lang="en-US" dirty="0" smtClean="0"/>
              <a:t>HFOSS </a:t>
            </a:r>
            <a:r>
              <a:rPr lang="en-US" dirty="0"/>
              <a:t>projects </a:t>
            </a:r>
            <a:endParaRPr lang="en-US" dirty="0" smtClean="0"/>
          </a:p>
          <a:p>
            <a:pPr lvl="2"/>
            <a:r>
              <a:rPr lang="en-US" dirty="0" smtClean="0"/>
              <a:t>Target courses</a:t>
            </a:r>
            <a:endParaRPr lang="en-US" dirty="0"/>
          </a:p>
          <a:p>
            <a:r>
              <a:rPr lang="en-US" dirty="0" smtClean="0"/>
              <a:t>Make </a:t>
            </a:r>
            <a:r>
              <a:rPr lang="en-US" dirty="0"/>
              <a:t>use of assignment ideas generated by participants in Stage </a:t>
            </a:r>
            <a:r>
              <a:rPr lang="en-US" dirty="0" smtClean="0"/>
              <a:t>1, </a:t>
            </a:r>
            <a:r>
              <a:rPr lang="en-US" dirty="0"/>
              <a:t>B.4 and C.4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Goals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To </a:t>
            </a:r>
            <a:r>
              <a:rPr lang="en-US" altLang="en-US" dirty="0" smtClean="0"/>
              <a:t>think </a:t>
            </a:r>
            <a:r>
              <a:rPr lang="en-US" altLang="en-US" dirty="0" smtClean="0"/>
              <a:t>about what you can realistically accomplish </a:t>
            </a:r>
            <a:r>
              <a:rPr lang="en-US" altLang="en-US" dirty="0" smtClean="0"/>
              <a:t>over the next few academic terms </a:t>
            </a:r>
          </a:p>
          <a:p>
            <a:pPr lvl="1"/>
            <a:r>
              <a:rPr lang="en-US" altLang="en-US" dirty="0" smtClean="0"/>
              <a:t>A</a:t>
            </a:r>
            <a:r>
              <a:rPr lang="en-US" altLang="en-US" dirty="0" smtClean="0"/>
              <a:t>nd </a:t>
            </a:r>
            <a:r>
              <a:rPr lang="en-US" altLang="en-US" dirty="0" smtClean="0"/>
              <a:t>what </a:t>
            </a:r>
            <a:r>
              <a:rPr lang="en-US" altLang="en-US" dirty="0" smtClean="0"/>
              <a:t>obstacles you foresee</a:t>
            </a:r>
            <a:endParaRPr lang="en-US" altLang="en-US" dirty="0" smtClean="0"/>
          </a:p>
          <a:p>
            <a:r>
              <a:rPr lang="en-US" altLang="en-US" dirty="0" smtClean="0"/>
              <a:t>To build a strategy for Stage </a:t>
            </a:r>
            <a:r>
              <a:rPr lang="en-US" altLang="en-US" dirty="0" smtClean="0"/>
              <a:t>3 that </a:t>
            </a:r>
            <a:r>
              <a:rPr lang="en-US" altLang="en-US" dirty="0" smtClean="0"/>
              <a:t>will </a:t>
            </a:r>
            <a:r>
              <a:rPr lang="en-US" altLang="en-US" dirty="0" smtClean="0"/>
              <a:t>allow </a:t>
            </a:r>
            <a:r>
              <a:rPr lang="en-US" altLang="en-US" dirty="0" smtClean="0"/>
              <a:t>you </a:t>
            </a:r>
            <a:r>
              <a:rPr lang="en-US" altLang="en-US" dirty="0" smtClean="0"/>
              <a:t>to begin HFOSS activities with students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292FE-9042-4C23-95DE-50DC7AB2DAB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2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Name possible courses for HFOSS learning activities at your institution</a:t>
            </a:r>
            <a:endParaRPr lang="en-US" dirty="0"/>
          </a:p>
          <a:p>
            <a:pPr lvl="1"/>
            <a:r>
              <a:rPr lang="en-US" dirty="0" smtClean="0"/>
              <a:t>Describe a candidate first </a:t>
            </a:r>
            <a:r>
              <a:rPr lang="en-US" dirty="0"/>
              <a:t>HFOSS </a:t>
            </a:r>
            <a:r>
              <a:rPr lang="en-US" dirty="0" smtClean="0"/>
              <a:t>learning activity for </a:t>
            </a:r>
            <a:r>
              <a:rPr lang="en-US" dirty="0"/>
              <a:t>your institution </a:t>
            </a:r>
            <a:endParaRPr lang="en-US" dirty="0" smtClean="0"/>
          </a:p>
          <a:p>
            <a:pPr lvl="1"/>
            <a:r>
              <a:rPr lang="en-US" dirty="0" smtClean="0"/>
              <a:t>Elaborate ways you can collaborate with other participants for mutual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4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Exercise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en-US" dirty="0" smtClean="0"/>
              <a:t>Break into </a:t>
            </a:r>
            <a:r>
              <a:rPr lang="en-US" altLang="en-US" dirty="0" smtClean="0"/>
              <a:t>groups</a:t>
            </a:r>
          </a:p>
          <a:p>
            <a:pPr lvl="1"/>
            <a:r>
              <a:rPr lang="en-US" altLang="en-US" dirty="0" smtClean="0"/>
              <a:t>Feel free to change groups later if that makes sense</a:t>
            </a:r>
            <a:endParaRPr lang="en-US" altLang="en-US" dirty="0" smtClean="0"/>
          </a:p>
          <a:p>
            <a:r>
              <a:rPr lang="en-US" altLang="en-US" dirty="0" smtClean="0"/>
              <a:t>Review the responses to the </a:t>
            </a:r>
            <a:r>
              <a:rPr lang="en-US" altLang="en-US" dirty="0" smtClean="0"/>
              <a:t>“FOSS </a:t>
            </a:r>
            <a:r>
              <a:rPr lang="en-US" altLang="en-US" dirty="0" smtClean="0"/>
              <a:t>in Courses </a:t>
            </a:r>
            <a:r>
              <a:rPr lang="en-US" altLang="en-US" dirty="0" smtClean="0"/>
              <a:t>Activities”</a:t>
            </a:r>
          </a:p>
          <a:p>
            <a:pPr lvl="1"/>
            <a:r>
              <a:rPr lang="en-US" altLang="en-US" dirty="0" smtClean="0"/>
              <a:t>Stage 1, B.4 and C.4; results in “User” wiki pages</a:t>
            </a:r>
            <a:endParaRPr lang="en-US" altLang="en-US" dirty="0" smtClean="0"/>
          </a:p>
          <a:p>
            <a:r>
              <a:rPr lang="en-US" altLang="en-US" dirty="0" smtClean="0"/>
              <a:t>As </a:t>
            </a:r>
            <a:r>
              <a:rPr lang="en-US" altLang="en-US" dirty="0" smtClean="0"/>
              <a:t>a </a:t>
            </a:r>
            <a:r>
              <a:rPr lang="en-US" altLang="en-US" dirty="0" smtClean="0"/>
              <a:t>group</a:t>
            </a:r>
          </a:p>
          <a:p>
            <a:pPr lvl="1"/>
            <a:r>
              <a:rPr lang="en-US" altLang="en-US" dirty="0" smtClean="0"/>
              <a:t>P</a:t>
            </a:r>
            <a:r>
              <a:rPr lang="en-US" altLang="en-US" dirty="0" smtClean="0"/>
              <a:t>ick a first activity </a:t>
            </a:r>
            <a:r>
              <a:rPr lang="en-US" altLang="en-US" dirty="0" smtClean="0"/>
              <a:t>to work </a:t>
            </a:r>
            <a:r>
              <a:rPr lang="en-US" altLang="en-US" dirty="0" smtClean="0"/>
              <a:t>on</a:t>
            </a:r>
          </a:p>
          <a:p>
            <a:pPr lvl="1"/>
            <a:r>
              <a:rPr lang="en-US" altLang="en-US" dirty="0" smtClean="0"/>
              <a:t>Discuss ways you can work together in Stage 3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44483-0AFB-4595-82E1-FB4EC2E61D1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4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Exercise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Use a wiki </a:t>
            </a:r>
            <a:r>
              <a:rPr lang="en-US" altLang="en-US" dirty="0" smtClean="0"/>
              <a:t>page </a:t>
            </a:r>
            <a:r>
              <a:rPr lang="en-US" altLang="en-US" dirty="0" smtClean="0"/>
              <a:t>to record your work:</a:t>
            </a:r>
          </a:p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r>
              <a:rPr lang="en-US" altLang="en-US" dirty="0" smtClean="0">
                <a:hlinkClick r:id="rId2"/>
              </a:rPr>
              <a:t>http</a:t>
            </a:r>
            <a:r>
              <a:rPr lang="en-US" altLang="en-US" dirty="0">
                <a:hlinkClick r:id="rId2"/>
              </a:rPr>
              <a:t>://foss2serve.org/index.php/Stage_2_Activities/Stage_3_Planning_-_Template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44483-0AFB-4595-82E1-FB4EC2E61D1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6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11455</TotalTime>
  <Words>201</Words>
  <Application>Microsoft Office PowerPoint</Application>
  <PresentationFormat>On-screen Show (4:3)</PresentationFormat>
  <Paragraphs>35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HislopEllis</vt:lpstr>
      <vt:lpstr>2.3 Planning for HFOSS Participation</vt:lpstr>
      <vt:lpstr>Overview</vt:lpstr>
      <vt:lpstr>Goals</vt:lpstr>
      <vt:lpstr>Section Outcomes</vt:lpstr>
      <vt:lpstr>Exercise</vt:lpstr>
      <vt:lpstr>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979</cp:revision>
  <dcterms:created xsi:type="dcterms:W3CDTF">2009-06-29T15:20:32Z</dcterms:created>
  <dcterms:modified xsi:type="dcterms:W3CDTF">2015-09-07T18:13:08Z</dcterms:modified>
</cp:coreProperties>
</file>