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89" r:id="rId2"/>
    <p:sldId id="290" r:id="rId3"/>
    <p:sldId id="29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20565" autoAdjust="0"/>
    <p:restoredTop sz="94660" autoAdjust="0"/>
  </p:normalViewPr>
  <p:slideViewPr>
    <p:cSldViewPr>
      <p:cViewPr varScale="1">
        <p:scale>
          <a:sx n="94" d="100"/>
          <a:sy n="94" d="100"/>
        </p:scale>
        <p:origin x="-17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0A832E3-5C4D-44DE-A4B2-286C7694A242}" type="datetimeFigureOut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71069CA-1161-4887-9267-DEF98A3106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1962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783F4618-5F6A-4A10-8076-FAC73516CD56}" type="slidenum">
              <a:rPr lang="en-US" smtClean="0"/>
              <a:pPr eaLnBrk="1" hangingPunct="1"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73B6A-F55B-4C4A-A80F-5C35B4CEA928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B71B2-DBB0-4B8A-B4B2-7F28B659CA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8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63406-C28C-49FA-BC64-747D3F54D5B9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0E73E-BBE5-4190-BF31-F135C0EDC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5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CF7EA-0813-4FB5-A407-98D8FC5F67CB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769BF-0B02-487A-AC30-26492D7C7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854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94986-7C0D-479F-964B-ED926C35ACD0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7F8EE-36E4-4E1A-9645-03A31FF10F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550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97C81-FF6B-43FC-A9CE-3C269BA2D6D2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34B8E-588E-4A0C-B186-D60CB16B8A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086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3097F-BA2D-4F1F-AE37-BEE98CC70CF9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9511-0412-4153-A21A-57AA8BF990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96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7E8C-D2B0-4B36-9992-F37A57B15073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E4DA3-6D05-4302-A735-54F639CB32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221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44623-FE57-4550-BD9C-B10B82116248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1B374-AB8B-4713-B70A-41BBE6E4F5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47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C33CA-0AE1-45D2-AD9A-4A485BF34E70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D0332-263E-40E1-8DEA-421B5FF7AE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43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34473-2C47-41A2-B721-00E3B5F8F892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01EC5-F499-42EA-937D-3EB4EB8646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626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DD079-3C4A-4E30-8421-AFAE4375D903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C60A7-C841-442E-B7A3-844CEEF1C6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759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CF5C14-A668-43E4-B3C0-5E2078F3ECEA}" type="datetime1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FA15AB-93C5-4433-930E-AAB4F069EB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4000" smtClean="0"/>
              <a:t>3.3 Stage 3 – First Steps</a:t>
            </a:r>
          </a:p>
        </p:txBody>
      </p:sp>
      <p:pic>
        <p:nvPicPr>
          <p:cNvPr id="2051" name="Picture 3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Goal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To work with other POSSE members interested in the same HFOSS project on the development of a plan for the upcoming year.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D6666C-9FFA-4AD9-AC21-52B7DB4CEEB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Exercise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Within your group discuss the following and post responses on your group’s foss2serve wiki page:</a:t>
            </a:r>
          </a:p>
          <a:p>
            <a:pPr lvl="1"/>
            <a:r>
              <a:rPr lang="en-US" altLang="en-US" smtClean="0"/>
              <a:t>For each member of the group, include contact information and one or two goals for the fall</a:t>
            </a:r>
          </a:p>
          <a:p>
            <a:pPr lvl="1"/>
            <a:r>
              <a:rPr lang="en-US" altLang="en-US" smtClean="0"/>
              <a:t>Meeting time and schedule</a:t>
            </a:r>
          </a:p>
          <a:p>
            <a:pPr lvl="1"/>
            <a:r>
              <a:rPr lang="en-US" altLang="en-US" smtClean="0"/>
              <a:t>Specific tasks for the group (ie. downloading, installing, etc.)</a:t>
            </a:r>
          </a:p>
          <a:p>
            <a:pPr lvl="1"/>
            <a:r>
              <a:rPr lang="en-US" altLang="en-US" smtClean="0"/>
              <a:t>Timeline for the list of tasks</a:t>
            </a:r>
          </a:p>
          <a:p>
            <a:pPr lvl="1"/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AE4376-AC05-49CB-A715-CD3EE7C95F3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5672</TotalTime>
  <Words>92</Words>
  <Application>Microsoft Office PowerPoint</Application>
  <PresentationFormat>On-screen Show (4:3)</PresentationFormat>
  <Paragraphs>12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HislopEllis</vt:lpstr>
      <vt:lpstr>3.3 Stage 3 – First Steps</vt:lpstr>
      <vt:lpstr>Goal</vt:lpstr>
      <vt:lpstr>Exercise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 Hislop</cp:lastModifiedBy>
  <cp:revision>913</cp:revision>
  <dcterms:created xsi:type="dcterms:W3CDTF">2009-06-29T15:20:32Z</dcterms:created>
  <dcterms:modified xsi:type="dcterms:W3CDTF">2015-09-15T12:06:32Z</dcterms:modified>
</cp:coreProperties>
</file>