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9" r:id="rId2"/>
    <p:sldId id="307" r:id="rId3"/>
    <p:sldId id="316" r:id="rId4"/>
    <p:sldId id="312" r:id="rId5"/>
    <p:sldId id="313" r:id="rId6"/>
    <p:sldId id="317" r:id="rId7"/>
    <p:sldId id="314" r:id="rId8"/>
    <p:sldId id="315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 autoAdjust="0"/>
  </p:normalViewPr>
  <p:slideViewPr>
    <p:cSldViewPr>
      <p:cViewPr varScale="1">
        <p:scale>
          <a:sx n="74" d="100"/>
          <a:sy n="74" d="100"/>
        </p:scale>
        <p:origin x="17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AD9EE-0CC2-994A-8D83-8FCD415B3A4B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EAA07-A226-7840-841A-A3BEDE5DEF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504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92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28834-6534-D849-BB3D-83974F92E0B0}" type="datetime1">
              <a:rPr lang="en-US" smtClean="0"/>
              <a:pPr>
                <a:defRPr/>
              </a:pPr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4E445-93DD-9D4D-BFE0-A865B17AD3FD}" type="datetime1">
              <a:rPr lang="en-US" smtClean="0"/>
              <a:pPr>
                <a:defRPr/>
              </a:pPr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D5B73-12B3-8A4F-A13C-BDDAFEC8BF4B}" type="datetime1">
              <a:rPr lang="en-US" smtClean="0"/>
              <a:pPr>
                <a:defRPr/>
              </a:pPr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82232-DA1E-194D-8C5E-2CFB10A664A8}" type="datetime1">
              <a:rPr lang="en-US" smtClean="0"/>
              <a:pPr>
                <a:defRPr/>
              </a:pPr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B097B-4112-C141-BCCD-35AF0D585511}" type="datetime1">
              <a:rPr lang="en-US" smtClean="0"/>
              <a:pPr>
                <a:defRPr/>
              </a:pPr>
              <a:t>6/2/2016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50339-2A61-2D4A-A9D9-DD15BEAA5192}" type="datetime1">
              <a:rPr lang="en-US" smtClean="0"/>
              <a:pPr>
                <a:defRPr/>
              </a:pPr>
              <a:t>6/2/2016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298ED-D17F-DD44-94E1-6107F0C4A0C5}" type="datetime1">
              <a:rPr lang="en-US" smtClean="0"/>
              <a:pPr>
                <a:defRPr/>
              </a:pPr>
              <a:t>6/2/2016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25FFA-F5BA-4746-9277-5F62729077BA}" type="datetime1">
              <a:rPr lang="en-US" smtClean="0"/>
              <a:pPr>
                <a:defRPr/>
              </a:pPr>
              <a:t>6/2/2016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13682-3180-3E4D-9D65-E70CE3A892B8}" type="datetime1">
              <a:rPr lang="en-US" smtClean="0"/>
              <a:pPr>
                <a:defRPr/>
              </a:pPr>
              <a:t>6/2/2016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AD045-C5AD-F34D-991C-BB9E69D26A16}" type="datetime1">
              <a:rPr lang="en-US" smtClean="0"/>
              <a:pPr>
                <a:defRPr/>
              </a:pPr>
              <a:t>6/2/2016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AA974A-354B-1E4F-9BA1-7C8438AD6198}" type="datetime1">
              <a:rPr lang="en-US" smtClean="0"/>
              <a:pPr>
                <a:defRPr/>
              </a:pPr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Last Modified: 2013-05-31, 14:45 UTC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3.2 Sharing HFOSS Learning Activities</a:t>
            </a:r>
            <a:endParaRPr lang="en-US" sz="4000" dirty="0"/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Goal: to create a shared set of HFOSS learning activities</a:t>
            </a:r>
            <a:endParaRPr lang="en-US" dirty="0"/>
          </a:p>
          <a:p>
            <a:r>
              <a:rPr lang="en-US" dirty="0" smtClean="0"/>
              <a:t>Standard information to define each learning activity</a:t>
            </a:r>
            <a:endParaRPr lang="en-US" dirty="0"/>
          </a:p>
          <a:p>
            <a:r>
              <a:rPr lang="en-US" dirty="0" smtClean="0"/>
              <a:t>Existing learning activities and places to share new ones</a:t>
            </a:r>
            <a:endParaRPr lang="en-US" dirty="0"/>
          </a:p>
          <a:p>
            <a:pPr lvl="1"/>
            <a:r>
              <a:rPr lang="en-US" dirty="0"/>
              <a:t>foss2serve.org, teachingopensource.org, swenet.org, computingportal.org </a:t>
            </a:r>
          </a:p>
          <a:p>
            <a:r>
              <a:rPr lang="en-US" dirty="0"/>
              <a:t>Brainstorming session </a:t>
            </a:r>
          </a:p>
          <a:p>
            <a:pPr lvl="1"/>
            <a:r>
              <a:rPr lang="en-US" dirty="0" smtClean="0"/>
              <a:t>Continue work on the activity begun in 2.6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9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Name several sources of existing FOSS and HFOSS learning activities</a:t>
            </a:r>
          </a:p>
          <a:p>
            <a:pPr lvl="1"/>
            <a:r>
              <a:rPr lang="en-US" dirty="0" smtClean="0"/>
              <a:t>Explain how to use the foss2serve learning activity 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8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Template provides a checklist for the author</a:t>
            </a:r>
          </a:p>
          <a:p>
            <a:pPr lvl="1"/>
            <a:r>
              <a:rPr lang="en-US" sz="2400" dirty="0" smtClean="0"/>
              <a:t>http</a:t>
            </a:r>
            <a:r>
              <a:rPr lang="en-US" sz="2400" dirty="0"/>
              <a:t>://foss2serve.org/index.php/Activity_Template_With_Directions</a:t>
            </a:r>
            <a:endParaRPr lang="en-US" sz="2400" dirty="0" smtClean="0"/>
          </a:p>
          <a:p>
            <a:r>
              <a:rPr lang="en-US" dirty="0" smtClean="0"/>
              <a:t>Increases usefulness to others</a:t>
            </a:r>
          </a:p>
          <a:p>
            <a:r>
              <a:rPr lang="en-US" dirty="0" smtClean="0"/>
              <a:t>Provides metadata for searching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74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for Defining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Title</a:t>
            </a:r>
          </a:p>
          <a:p>
            <a:r>
              <a:rPr lang="en-US" dirty="0" smtClean="0"/>
              <a:t>Overview</a:t>
            </a:r>
          </a:p>
          <a:p>
            <a:r>
              <a:rPr lang="en-US" dirty="0" smtClean="0"/>
              <a:t>Prerequisite </a:t>
            </a:r>
            <a:r>
              <a:rPr lang="en-US" dirty="0"/>
              <a:t>Knowledge</a:t>
            </a:r>
          </a:p>
          <a:p>
            <a:r>
              <a:rPr lang="en-US" dirty="0" smtClean="0"/>
              <a:t>Learning Objectives</a:t>
            </a:r>
          </a:p>
          <a:p>
            <a:r>
              <a:rPr lang="en-US" dirty="0" smtClean="0"/>
              <a:t>Background</a:t>
            </a:r>
          </a:p>
          <a:p>
            <a:r>
              <a:rPr lang="en-US" dirty="0" smtClean="0"/>
              <a:t>Directions</a:t>
            </a:r>
          </a:p>
          <a:p>
            <a:r>
              <a:rPr lang="en-US" dirty="0" smtClean="0"/>
              <a:t>Deliverables</a:t>
            </a:r>
          </a:p>
          <a:p>
            <a:r>
              <a:rPr lang="en-US" dirty="0" smtClean="0"/>
              <a:t>Assessment</a:t>
            </a:r>
          </a:p>
          <a:p>
            <a:r>
              <a:rPr lang="en-US" dirty="0" smtClean="0"/>
              <a:t>Comments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14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for Defining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Additional Information</a:t>
            </a:r>
          </a:p>
          <a:p>
            <a:pPr lvl="1"/>
            <a:r>
              <a:rPr lang="en-US" dirty="0" smtClean="0"/>
              <a:t>ACM </a:t>
            </a:r>
            <a:r>
              <a:rPr lang="en-US" smtClean="0"/>
              <a:t>knowledge area/knowledge </a:t>
            </a:r>
            <a:r>
              <a:rPr lang="en-US" dirty="0" smtClean="0"/>
              <a:t>unit</a:t>
            </a:r>
          </a:p>
          <a:p>
            <a:pPr lvl="1"/>
            <a:r>
              <a:rPr lang="en-US" dirty="0" smtClean="0"/>
              <a:t>ACM topic</a:t>
            </a:r>
          </a:p>
          <a:p>
            <a:pPr lvl="1"/>
            <a:r>
              <a:rPr lang="en-US" dirty="0" smtClean="0"/>
              <a:t>Level of difficulty</a:t>
            </a:r>
          </a:p>
          <a:p>
            <a:pPr lvl="1"/>
            <a:r>
              <a:rPr lang="en-US" dirty="0" smtClean="0"/>
              <a:t>Estimated time to completion</a:t>
            </a:r>
          </a:p>
          <a:p>
            <a:pPr lvl="1"/>
            <a:r>
              <a:rPr lang="en-US" dirty="0" smtClean="0"/>
              <a:t>Materials/environment</a:t>
            </a:r>
          </a:p>
          <a:p>
            <a:pPr lvl="1"/>
            <a:r>
              <a:rPr lang="en-US" dirty="0" smtClean="0"/>
              <a:t>Author</a:t>
            </a:r>
          </a:p>
          <a:p>
            <a:pPr lvl="1"/>
            <a:r>
              <a:rPr lang="en-US" dirty="0" smtClean="0"/>
              <a:t>Source</a:t>
            </a:r>
          </a:p>
          <a:p>
            <a:pPr lvl="1"/>
            <a:r>
              <a:rPr lang="en-US" dirty="0" smtClean="0"/>
              <a:t>License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53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Learning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Don’t want to reinvent the wheel</a:t>
            </a:r>
          </a:p>
          <a:p>
            <a:r>
              <a:rPr lang="en-US" dirty="0" smtClean="0"/>
              <a:t>Sources</a:t>
            </a:r>
          </a:p>
          <a:p>
            <a:pPr lvl="1"/>
            <a:r>
              <a:rPr lang="en-US" dirty="0" err="1" smtClean="0"/>
              <a:t>Teachingopensource</a:t>
            </a:r>
            <a:endParaRPr lang="en-US" dirty="0" smtClean="0"/>
          </a:p>
          <a:p>
            <a:pPr lvl="1"/>
            <a:r>
              <a:rPr lang="en-US" dirty="0" smtClean="0"/>
              <a:t>Foss2serve</a:t>
            </a:r>
          </a:p>
          <a:p>
            <a:r>
              <a:rPr lang="en-US" dirty="0" smtClean="0"/>
              <a:t>Broader venues</a:t>
            </a:r>
          </a:p>
          <a:p>
            <a:pPr lvl="1"/>
            <a:r>
              <a:rPr lang="en-US" dirty="0" smtClean="0"/>
              <a:t>Computingportal.org</a:t>
            </a:r>
          </a:p>
          <a:p>
            <a:pPr lvl="2"/>
            <a:r>
              <a:rPr lang="en-US" dirty="0" smtClean="0"/>
              <a:t>Swenet.org</a:t>
            </a:r>
          </a:p>
          <a:p>
            <a:r>
              <a:rPr lang="en-US" dirty="0" smtClean="0"/>
              <a:t>More contributions needed!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11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using the template, start to create the activity whose development began in 2.6</a:t>
            </a:r>
          </a:p>
          <a:p>
            <a:r>
              <a:rPr lang="en-US" dirty="0" smtClean="0"/>
              <a:t>Groups report back on work that began in the 2.6 group session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026" name="Picture 2" descr="http://uwbwritingcenter.files.wordpress.com/2010/12/brainstorm1.jpg?w=300&amp;h=2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509768"/>
            <a:ext cx="3276600" cy="234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438557"/>
      </p:ext>
    </p:extLst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6323</TotalTime>
  <Words>198</Words>
  <Application>Microsoft Office PowerPoint</Application>
  <PresentationFormat>On-screen Show (4:3)</PresentationFormat>
  <Paragraphs>57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HislopEllis</vt:lpstr>
      <vt:lpstr>3.2 Sharing HFOSS Learning Activities</vt:lpstr>
      <vt:lpstr>Overview</vt:lpstr>
      <vt:lpstr>Section Outcomes</vt:lpstr>
      <vt:lpstr>Defining Learning Activities</vt:lpstr>
      <vt:lpstr>Template for Defining Learning Activities</vt:lpstr>
      <vt:lpstr>Template for Defining Learning Activities</vt:lpstr>
      <vt:lpstr>Existing Learning Activities</vt:lpstr>
      <vt:lpstr>Brainstorming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Darci Burdge</cp:lastModifiedBy>
  <cp:revision>954</cp:revision>
  <dcterms:created xsi:type="dcterms:W3CDTF">2009-06-29T15:20:32Z</dcterms:created>
  <dcterms:modified xsi:type="dcterms:W3CDTF">2016-06-02T17:57:09Z</dcterms:modified>
</cp:coreProperties>
</file>