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89" r:id="rId2"/>
    <p:sldId id="295" r:id="rId3"/>
    <p:sldId id="294" r:id="rId4"/>
    <p:sldId id="296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587"/>
    <a:srgbClr val="143288"/>
    <a:srgbClr val="8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 horzBarState="maximized">
    <p:restoredLeft sz="20565" autoAdjust="0"/>
    <p:restoredTop sz="94660" autoAdjust="0"/>
  </p:normalViewPr>
  <p:slideViewPr>
    <p:cSldViewPr>
      <p:cViewPr varScale="1">
        <p:scale>
          <a:sx n="74" d="100"/>
          <a:sy n="74" d="100"/>
        </p:scale>
        <p:origin x="171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C5AF112-B86A-46D8-BC4F-288EE34A2879}" type="datetimeFigureOut">
              <a:rPr lang="en-US"/>
              <a:pPr>
                <a:defRPr/>
              </a:pPr>
              <a:t>6/2/2016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46E0952B-1130-4663-A8FD-40BEA47163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3369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260A8D53-A13B-4F9E-B68D-C0D8A29AC43C}" type="slidenum">
              <a:rPr lang="en-US" smtClean="0"/>
              <a:pPr eaLnBrk="1" hangingPunct="1">
                <a:defRPr/>
              </a:pPr>
              <a:t>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151425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90CE70-E062-4E91-8464-C2CFD82C0D6D}" type="datetime1">
              <a:rPr lang="en-US"/>
              <a:pPr>
                <a:defRPr/>
              </a:pPr>
              <a:t>6/2/2016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2315F-92FA-4481-878B-2C1C0214BF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694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B79A5-C2E3-49EC-B5A9-99112DD4E8F2}" type="datetime1">
              <a:rPr lang="en-US"/>
              <a:pPr>
                <a:defRPr/>
              </a:pPr>
              <a:t>6/2/2016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2BFBF-00CF-411E-A9AD-4B73878755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527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064E1-6CDE-47B2-A689-830E5544C64F}" type="datetime1">
              <a:rPr lang="en-US"/>
              <a:pPr>
                <a:defRPr/>
              </a:pPr>
              <a:t>6/2/2016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C3313F-E5CF-4694-B05E-8B9DA62E0E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880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600"/>
            </a:lvl1pPr>
            <a:lvl2pPr>
              <a:defRPr sz="28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CD929-A009-4DD2-A68D-60F79AE94153}" type="datetime1">
              <a:rPr lang="en-US"/>
              <a:pPr>
                <a:defRPr/>
              </a:pPr>
              <a:t>6/2/2016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AC6B9-8581-4685-9B49-01F1AED9CD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43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2277B-17B0-4EA8-8CE1-9B222AA26D8A}" type="datetime1">
              <a:rPr lang="en-US"/>
              <a:pPr>
                <a:defRPr/>
              </a:pPr>
              <a:t>6/2/2016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337C96-A42E-4D6D-B2A1-26B64DA55E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273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2A606-BDA2-482C-9D18-C4771F080C80}" type="datetime1">
              <a:rPr lang="en-US"/>
              <a:pPr>
                <a:defRPr/>
              </a:pPr>
              <a:t>6/2/2016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0D4BD-F82D-4DBB-B8CC-A36D52ACF6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956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B5AB3A-950D-46CD-AE84-5D75875AD2EB}" type="datetime1">
              <a:rPr lang="en-US"/>
              <a:pPr>
                <a:defRPr/>
              </a:pPr>
              <a:t>6/2/2016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C4693-5B73-4B19-856D-84EF03C7BC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18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0ADF2-4129-4D78-91BB-2A1B82BEC6D7}" type="datetime1">
              <a:rPr lang="en-US"/>
              <a:pPr>
                <a:defRPr/>
              </a:pPr>
              <a:t>6/2/2016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DE41B-761C-4DDF-BD17-0D6F7652F2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195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A6D5D-401F-4B49-9A33-47D82D77F45A}" type="datetime1">
              <a:rPr lang="en-US"/>
              <a:pPr>
                <a:defRPr/>
              </a:pPr>
              <a:t>6/2/2016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FA958-67E1-4270-98AE-AF32E637CA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618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3DA2A-0020-449A-B26A-2F2A10E16132}" type="datetime1">
              <a:rPr lang="en-US"/>
              <a:pPr>
                <a:defRPr/>
              </a:pPr>
              <a:t>6/2/2016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B6321-8AA6-442D-81D6-018D14DEDD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399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ECCEB-15AD-4A98-96FD-FF5C8321F737}" type="datetime1">
              <a:rPr lang="en-US"/>
              <a:pPr>
                <a:defRPr/>
              </a:pPr>
              <a:t>6/2/2016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668D1F-865B-4298-8AC2-08812B09EF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574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A3FDB1D-D971-44CF-BE21-818AF8EF0746}" type="datetime1">
              <a:rPr lang="en-US"/>
              <a:pPr>
                <a:defRPr/>
              </a:pPr>
              <a:t>6/2/2016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96BEA0C-EE15-4E66-B30C-B4487C2C00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sz="4000" dirty="0" smtClean="0"/>
              <a:t>2.7 </a:t>
            </a:r>
            <a:r>
              <a:rPr lang="en-US" altLang="en-US" sz="4000" dirty="0" smtClean="0"/>
              <a:t>Group Hands-on Work</a:t>
            </a:r>
          </a:p>
        </p:txBody>
      </p:sp>
      <p:pic>
        <p:nvPicPr>
          <p:cNvPr id="2051" name="Picture 3" descr="POSSE_logo_primary_RG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5486400"/>
            <a:ext cx="4000500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the activity your group has chosen to work 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CAC6B9-8581-4685-9B49-01F1AED9CDC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703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ea typeface="ＭＳ Ｐゴシック" pitchFamily="34" charset="-128"/>
              </a:rPr>
              <a:t>Activity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Small group activity</a:t>
            </a:r>
          </a:p>
          <a:p>
            <a:r>
              <a:rPr lang="en-US" altLang="en-US" dirty="0" smtClean="0"/>
              <a:t>Continuation of group effort to get started with an HFOSS </a:t>
            </a:r>
            <a:r>
              <a:rPr lang="en-US" altLang="en-US" dirty="0" smtClean="0"/>
              <a:t>project</a:t>
            </a:r>
            <a:endParaRPr lang="en-US" altLang="en-US" dirty="0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8C2E461F-CF14-4E44-B92D-500CE9AB528C}" type="slidenum">
              <a:rPr lang="en-US" altLang="en-US" sz="1200">
                <a:solidFill>
                  <a:srgbClr val="898989"/>
                </a:solidFill>
                <a:latin typeface="Calibri" pitchFamily="34" charset="0"/>
              </a:rPr>
              <a:pPr eaLnBrk="1" hangingPunct="1">
                <a:defRPr/>
              </a:pPr>
              <a:t>3</a:t>
            </a:fld>
            <a:endParaRPr lang="en-US" altLang="en-US" sz="1200">
              <a:solidFill>
                <a:srgbClr val="898989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Progress report on your activity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CAC6B9-8581-4685-9B49-01F1AED9CDC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463455"/>
      </p:ext>
    </p:extLst>
  </p:cSld>
  <p:clrMapOvr>
    <a:masterClrMapping/>
  </p:clrMapOvr>
</p:sld>
</file>

<file path=ppt/theme/theme1.xml><?xml version="1.0" encoding="utf-8"?>
<a:theme xmlns:a="http://schemas.openxmlformats.org/drawingml/2006/main" name="HislopEllis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5682</TotalTime>
  <Words>42</Words>
  <Application>Microsoft Office PowerPoint</Application>
  <PresentationFormat>On-screen Show (4:3)</PresentationFormat>
  <Paragraphs>12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ＭＳ Ｐゴシック</vt:lpstr>
      <vt:lpstr>Arial</vt:lpstr>
      <vt:lpstr>Calibri</vt:lpstr>
      <vt:lpstr>HislopEllis</vt:lpstr>
      <vt:lpstr>2.7 Group Hands-on Work</vt:lpstr>
      <vt:lpstr>Report Out</vt:lpstr>
      <vt:lpstr>Activity</vt:lpstr>
      <vt:lpstr>Report Out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Darci Burdge</cp:lastModifiedBy>
  <cp:revision>915</cp:revision>
  <dcterms:created xsi:type="dcterms:W3CDTF">2009-06-29T15:20:32Z</dcterms:created>
  <dcterms:modified xsi:type="dcterms:W3CDTF">2016-06-02T17:30:56Z</dcterms:modified>
</cp:coreProperties>
</file>