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9" r:id="rId2"/>
    <p:sldId id="299" r:id="rId3"/>
    <p:sldId id="300" r:id="rId4"/>
    <p:sldId id="304" r:id="rId5"/>
    <p:sldId id="301" r:id="rId6"/>
    <p:sldId id="30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5" autoAdjust="0"/>
    <p:restoredTop sz="94580" autoAdjust="0"/>
  </p:normalViewPr>
  <p:slideViewPr>
    <p:cSldViewPr>
      <p:cViewPr varScale="1">
        <p:scale>
          <a:sx n="70" d="100"/>
          <a:sy n="70" d="100"/>
        </p:scale>
        <p:origin x="11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199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Stage_2_Activities/Stage_3_Planning_-_Templa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smtClean="0"/>
              <a:t>2.6 </a:t>
            </a:r>
            <a:r>
              <a:rPr lang="en-US" sz="4000" dirty="0" smtClean="0"/>
              <a:t>Planning for HFOSS Participation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planning what you’ll do after the workshop (during Stage 3)</a:t>
            </a:r>
          </a:p>
          <a:p>
            <a:r>
              <a:rPr lang="en-US" dirty="0" smtClean="0"/>
              <a:t>Work together in small groups</a:t>
            </a:r>
            <a:endParaRPr lang="en-US" dirty="0"/>
          </a:p>
          <a:p>
            <a:pPr lvl="1"/>
            <a:r>
              <a:rPr lang="en-US" dirty="0"/>
              <a:t>Form groups </a:t>
            </a:r>
            <a:r>
              <a:rPr lang="en-US" dirty="0" smtClean="0"/>
              <a:t>based on your chosen project</a:t>
            </a:r>
          </a:p>
          <a:p>
            <a:pPr lvl="2"/>
            <a:r>
              <a:rPr lang="en-US" dirty="0" smtClean="0"/>
              <a:t>The group can work on a single activity or create sub-groups to work on multiple activities</a:t>
            </a:r>
          </a:p>
          <a:p>
            <a:r>
              <a:rPr lang="en-US" dirty="0" smtClean="0"/>
              <a:t>Make </a:t>
            </a:r>
            <a:r>
              <a:rPr lang="en-US" dirty="0"/>
              <a:t>use of assignment ideas generated by participants in Stage </a:t>
            </a:r>
            <a:r>
              <a:rPr lang="en-US" dirty="0" smtClean="0"/>
              <a:t>1, </a:t>
            </a:r>
            <a:r>
              <a:rPr lang="en-US" dirty="0"/>
              <a:t>B.4 and C.4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Goals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To think about what you can realistically accomplish over the next few academic terms </a:t>
            </a:r>
          </a:p>
          <a:p>
            <a:pPr lvl="1"/>
            <a:r>
              <a:rPr lang="en-US" altLang="en-US" dirty="0" smtClean="0"/>
              <a:t>And what obstacles you foresee</a:t>
            </a:r>
          </a:p>
          <a:p>
            <a:r>
              <a:rPr lang="en-US" altLang="en-US" dirty="0" smtClean="0"/>
              <a:t>To build a strategy that will allow you to begin HFOSS activities with students in the upcoming term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292FE-9042-4C23-95DE-50DC7AB2DA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2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Name possible courses for HFOSS learning activities at your institution</a:t>
            </a:r>
            <a:endParaRPr lang="en-US" dirty="0"/>
          </a:p>
          <a:p>
            <a:pPr lvl="1"/>
            <a:r>
              <a:rPr lang="en-US" dirty="0" smtClean="0"/>
              <a:t>Describe a candidate first </a:t>
            </a:r>
            <a:r>
              <a:rPr lang="en-US" dirty="0"/>
              <a:t>HFOSS </a:t>
            </a:r>
            <a:r>
              <a:rPr lang="en-US" dirty="0" smtClean="0"/>
              <a:t>learning activity for </a:t>
            </a:r>
            <a:r>
              <a:rPr lang="en-US" dirty="0"/>
              <a:t>your institution </a:t>
            </a:r>
            <a:endParaRPr lang="en-US" dirty="0" smtClean="0"/>
          </a:p>
          <a:p>
            <a:pPr lvl="1"/>
            <a:r>
              <a:rPr lang="en-US" dirty="0" smtClean="0"/>
              <a:t>Elaborate ways you can collaborate with other participants for mutual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4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Exercise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Break into groups</a:t>
            </a:r>
          </a:p>
          <a:p>
            <a:pPr lvl="1"/>
            <a:r>
              <a:rPr lang="en-US" altLang="en-US" dirty="0" smtClean="0"/>
              <a:t>Feel free to change groups later if that makes sense</a:t>
            </a:r>
          </a:p>
          <a:p>
            <a:r>
              <a:rPr lang="en-US" altLang="en-US" dirty="0" smtClean="0"/>
              <a:t>Review the responses to the “FOSS in Courses Activities”</a:t>
            </a:r>
          </a:p>
          <a:p>
            <a:pPr lvl="1"/>
            <a:r>
              <a:rPr lang="en-US" altLang="en-US" dirty="0" smtClean="0"/>
              <a:t>Stage 1, B.4 and C.4; </a:t>
            </a:r>
            <a:r>
              <a:rPr lang="en-US" altLang="en-US" dirty="0" smtClean="0"/>
              <a:t>discuss the </a:t>
            </a:r>
            <a:r>
              <a:rPr lang="en-US" altLang="en-US" dirty="0" smtClean="0"/>
              <a:t>results </a:t>
            </a:r>
            <a:r>
              <a:rPr lang="en-US" altLang="en-US" dirty="0" smtClean="0"/>
              <a:t>in “User” wiki pages</a:t>
            </a:r>
          </a:p>
          <a:p>
            <a:r>
              <a:rPr lang="en-US" altLang="en-US" dirty="0" smtClean="0"/>
              <a:t>As a group</a:t>
            </a:r>
          </a:p>
          <a:p>
            <a:pPr lvl="1"/>
            <a:r>
              <a:rPr lang="en-US" altLang="en-US" dirty="0" smtClean="0"/>
              <a:t>Pick a first activity to work on</a:t>
            </a:r>
          </a:p>
          <a:p>
            <a:pPr lvl="1"/>
            <a:r>
              <a:rPr lang="en-US" altLang="en-US" dirty="0" smtClean="0"/>
              <a:t>Discuss ways you can work together in </a:t>
            </a:r>
            <a:r>
              <a:rPr lang="en-US" altLang="en-US" dirty="0"/>
              <a:t>S</a:t>
            </a:r>
            <a:r>
              <a:rPr lang="en-US" altLang="en-US" dirty="0" smtClean="0"/>
              <a:t>tage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4483-0AFB-4595-82E1-FB4EC2E61D1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Use a wiki page to record your work:</a:t>
            </a:r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dirty="0" smtClean="0">
                <a:hlinkClick r:id="rId2"/>
              </a:rPr>
              <a:t>http</a:t>
            </a:r>
            <a:r>
              <a:rPr lang="en-US" altLang="en-US" dirty="0">
                <a:hlinkClick r:id="rId2"/>
              </a:rPr>
              <a:t>://foss2serve.org/index.php/Stage_2_Activities/Stage_3_Planning_-_Template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4483-0AFB-4595-82E1-FB4EC2E61D1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6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11573</TotalTime>
  <Words>224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HislopEllis</vt:lpstr>
      <vt:lpstr>2.6 Planning for HFOSS Participation</vt:lpstr>
      <vt:lpstr>Overview</vt:lpstr>
      <vt:lpstr>Goals</vt:lpstr>
      <vt:lpstr>Section Outcomes</vt:lpstr>
      <vt:lpstr>Exercise</vt:lpstr>
      <vt:lpstr>Exercise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Darci Burdge</cp:lastModifiedBy>
  <cp:revision>986</cp:revision>
  <dcterms:created xsi:type="dcterms:W3CDTF">2009-06-29T15:20:32Z</dcterms:created>
  <dcterms:modified xsi:type="dcterms:W3CDTF">2016-06-06T16:35:39Z</dcterms:modified>
</cp:coreProperties>
</file>