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9" r:id="rId2"/>
    <p:sldId id="307" r:id="rId3"/>
    <p:sldId id="312" r:id="rId4"/>
    <p:sldId id="313" r:id="rId5"/>
    <p:sldId id="314" r:id="rId6"/>
    <p:sldId id="31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98" d="100"/>
          <a:sy n="98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6/1/2013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3.3 Sharing HFOSS Learning Activities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Goal: to create a shared set of HFOSS learning activities</a:t>
            </a:r>
            <a:endParaRPr lang="en-US" dirty="0"/>
          </a:p>
          <a:p>
            <a:r>
              <a:rPr lang="en-US" dirty="0" smtClean="0"/>
              <a:t>Standard information to define each learning activity</a:t>
            </a:r>
            <a:endParaRPr lang="en-US" dirty="0"/>
          </a:p>
          <a:p>
            <a:r>
              <a:rPr lang="en-US" dirty="0" smtClean="0"/>
              <a:t>Existing learning activities and places to share new ones</a:t>
            </a:r>
            <a:endParaRPr lang="en-US" dirty="0"/>
          </a:p>
          <a:p>
            <a:pPr lvl="1"/>
            <a:r>
              <a:rPr lang="en-US" dirty="0"/>
              <a:t>foss2serve.org, teachingopensource.org, swenet.org, computingportal.org </a:t>
            </a:r>
          </a:p>
          <a:p>
            <a:r>
              <a:rPr lang="en-US" dirty="0"/>
              <a:t>Brainstorming session </a:t>
            </a:r>
          </a:p>
          <a:p>
            <a:pPr lvl="1"/>
            <a:r>
              <a:rPr lang="en-US" dirty="0"/>
              <a:t>Where would you like to have an HFOSS activity in your curriculum? </a:t>
            </a:r>
          </a:p>
          <a:p>
            <a:pPr lvl="1"/>
            <a:r>
              <a:rPr lang="en-US" dirty="0"/>
              <a:t>What would that activity be?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provides a checklist for the author</a:t>
            </a:r>
          </a:p>
          <a:p>
            <a:r>
              <a:rPr lang="en-US" dirty="0" smtClean="0"/>
              <a:t>Increases usefulness to others</a:t>
            </a:r>
          </a:p>
          <a:p>
            <a:r>
              <a:rPr lang="en-US" dirty="0" smtClean="0"/>
              <a:t>Provides metadata for searching</a:t>
            </a:r>
          </a:p>
          <a:p>
            <a:r>
              <a:rPr lang="en-US" dirty="0" smtClean="0"/>
              <a:t>Contents</a:t>
            </a:r>
          </a:p>
          <a:p>
            <a:pPr lvl="1"/>
            <a:r>
              <a:rPr lang="en-US" dirty="0" smtClean="0"/>
              <a:t>Preparation – summary descriptive information</a:t>
            </a:r>
          </a:p>
          <a:p>
            <a:pPr lvl="1"/>
            <a:r>
              <a:rPr lang="en-US" dirty="0" smtClean="0"/>
              <a:t>Background </a:t>
            </a:r>
          </a:p>
          <a:p>
            <a:pPr lvl="1"/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7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Description</a:t>
            </a:r>
          </a:p>
          <a:p>
            <a:r>
              <a:rPr lang="en-US" dirty="0"/>
              <a:t>Source</a:t>
            </a:r>
          </a:p>
          <a:p>
            <a:r>
              <a:rPr lang="en-US" dirty="0"/>
              <a:t>Prerequisite Knowledge</a:t>
            </a:r>
          </a:p>
          <a:p>
            <a:r>
              <a:rPr lang="en-US" dirty="0"/>
              <a:t>Estimated Time to Completion</a:t>
            </a:r>
          </a:p>
          <a:p>
            <a:r>
              <a:rPr lang="en-US" dirty="0"/>
              <a:t>Learning Objectives</a:t>
            </a:r>
          </a:p>
          <a:p>
            <a:r>
              <a:rPr lang="en-US" dirty="0"/>
              <a:t>Materials/Environment</a:t>
            </a:r>
          </a:p>
          <a:p>
            <a:r>
              <a:rPr lang="en-US" dirty="0"/>
              <a:t>Additional Information</a:t>
            </a:r>
          </a:p>
          <a:p>
            <a:r>
              <a:rPr lang="en-US" dirty="0"/>
              <a:t>Rights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14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Don’t want to reinvent the wheel</a:t>
            </a:r>
          </a:p>
          <a:p>
            <a:r>
              <a:rPr lang="en-US" dirty="0" smtClean="0"/>
              <a:t>Sources</a:t>
            </a:r>
          </a:p>
          <a:p>
            <a:pPr lvl="1"/>
            <a:r>
              <a:rPr lang="en-US" dirty="0" err="1" smtClean="0"/>
              <a:t>Teachingopensource</a:t>
            </a:r>
            <a:r>
              <a:rPr lang="en-US" dirty="0" smtClean="0"/>
              <a:t>, </a:t>
            </a:r>
            <a:r>
              <a:rPr lang="en-US" dirty="0" err="1" smtClean="0"/>
              <a:t>SoftHum</a:t>
            </a:r>
            <a:r>
              <a:rPr lang="en-US" dirty="0" smtClean="0"/>
              <a:t>, </a:t>
            </a:r>
            <a:r>
              <a:rPr lang="en-US" dirty="0" err="1" smtClean="0"/>
              <a:t>HumIT</a:t>
            </a:r>
            <a:endParaRPr lang="en-US" dirty="0" smtClean="0"/>
          </a:p>
          <a:p>
            <a:pPr lvl="1"/>
            <a:r>
              <a:rPr lang="en-US" dirty="0" smtClean="0"/>
              <a:t>Foss2serve</a:t>
            </a:r>
          </a:p>
          <a:p>
            <a:pPr lvl="2"/>
            <a:r>
              <a:rPr lang="en-US" dirty="0" smtClean="0"/>
              <a:t>Will consolidate </a:t>
            </a:r>
            <a:r>
              <a:rPr lang="en-US" dirty="0" err="1" smtClean="0"/>
              <a:t>SoftHum</a:t>
            </a:r>
            <a:r>
              <a:rPr lang="en-US" dirty="0" smtClean="0"/>
              <a:t> and </a:t>
            </a:r>
            <a:r>
              <a:rPr lang="en-US" dirty="0" err="1" smtClean="0"/>
              <a:t>HumIT</a:t>
            </a:r>
            <a:endParaRPr lang="en-US" dirty="0" smtClean="0"/>
          </a:p>
          <a:p>
            <a:r>
              <a:rPr lang="en-US" dirty="0" smtClean="0"/>
              <a:t>Broader venues</a:t>
            </a:r>
          </a:p>
          <a:p>
            <a:pPr lvl="1"/>
            <a:r>
              <a:rPr lang="en-US" dirty="0" smtClean="0"/>
              <a:t>Computingportal.org</a:t>
            </a:r>
          </a:p>
          <a:p>
            <a:pPr lvl="2"/>
            <a:r>
              <a:rPr lang="en-US" dirty="0" smtClean="0"/>
              <a:t>Swenet.org</a:t>
            </a:r>
          </a:p>
          <a:p>
            <a:r>
              <a:rPr lang="en-US" dirty="0" smtClean="0"/>
              <a:t>More contributions needed!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1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would you like to have an HFOSS activity in your curriculum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Example: CS2 </a:t>
            </a:r>
            <a:endParaRPr lang="en-US" dirty="0"/>
          </a:p>
          <a:p>
            <a:r>
              <a:rPr lang="en-US" dirty="0"/>
              <a:t>What would that activity be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http://xcitegroup.org/softhum/doku.php?id=f:50ways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 descr="http://uwbwritingcenter.files.wordpress.com/2010/12/brainstorm1.jpg?w=300&amp;h=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09768"/>
            <a:ext cx="3276600" cy="23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38557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6297</TotalTime>
  <Words>167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HislopEllis</vt:lpstr>
      <vt:lpstr>3.3 Sharing HFOSS Learning Activities</vt:lpstr>
      <vt:lpstr>Overview</vt:lpstr>
      <vt:lpstr>Defining Learning Activities</vt:lpstr>
      <vt:lpstr>Template for Defining Learning Activities</vt:lpstr>
      <vt:lpstr>Existing Learning Activities</vt:lpstr>
      <vt:lpstr>Brainstorming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945</cp:revision>
  <dcterms:created xsi:type="dcterms:W3CDTF">2009-06-29T15:20:32Z</dcterms:created>
  <dcterms:modified xsi:type="dcterms:W3CDTF">2013-06-02T03:25:06Z</dcterms:modified>
</cp:coreProperties>
</file>