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89" r:id="rId2"/>
    <p:sldId id="307" r:id="rId3"/>
    <p:sldId id="312" r:id="rId4"/>
    <p:sldId id="313" r:id="rId5"/>
    <p:sldId id="314" r:id="rId6"/>
    <p:sldId id="315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1587"/>
    <a:srgbClr val="143288"/>
    <a:srgbClr val="8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20565" autoAdjust="0"/>
    <p:restoredTop sz="94660" autoAdjust="0"/>
  </p:normalViewPr>
  <p:slideViewPr>
    <p:cSldViewPr>
      <p:cViewPr varScale="1">
        <p:scale>
          <a:sx n="94" d="100"/>
          <a:sy n="94" d="100"/>
        </p:scale>
        <p:origin x="-175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6AD9EE-0CC2-994A-8D83-8FCD415B3A4B}" type="datetimeFigureOut">
              <a:rPr lang="en-US" smtClean="0"/>
              <a:pPr/>
              <a:t>11/12/2014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DEAA07-A226-7840-841A-A3BEDE5DEF9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35048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E1A4B3E-213F-4CF4-85B2-5917254297CB}" type="datetimeFigureOut">
              <a:rPr lang="en-US"/>
              <a:pPr>
                <a:defRPr/>
              </a:pPr>
              <a:t>11/12/2014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A9D7CCF-F491-426D-9638-FC80555158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94981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92C80-8FE5-6244-8225-483F40355FDE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628834-6534-D849-BB3D-83974F92E0B0}" type="datetime1">
              <a:rPr lang="en-US" smtClean="0"/>
              <a:pPr>
                <a:defRPr/>
              </a:pPr>
              <a:t>11/12/2014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Last Modified: 2013-05-31, 14:45 UTC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75AF5-9F80-4A78-93DE-AA46C20D08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A4E445-93DD-9D4D-BFE0-A865B17AD3FD}" type="datetime1">
              <a:rPr lang="en-US" smtClean="0"/>
              <a:pPr>
                <a:defRPr/>
              </a:pPr>
              <a:t>11/12/2014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Last Modified: 2013-05-31, 14:45 UTC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59A475-6B89-4C58-BE66-319B394F1E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1D5B73-12B3-8A4F-A13C-BDDAFEC8BF4B}" type="datetime1">
              <a:rPr lang="en-US" smtClean="0"/>
              <a:pPr>
                <a:defRPr/>
              </a:pPr>
              <a:t>11/12/2014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Last Modified: 2013-05-31, 14:45 UTC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21DC3-01D4-4FBD-9310-8B6252FE42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600"/>
            </a:lvl1pPr>
            <a:lvl2pPr>
              <a:defRPr sz="2800"/>
            </a:lvl2pPr>
            <a:lvl3pPr>
              <a:defRPr sz="24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25EBC2-12FA-4DAC-9208-5351300764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E82232-DA1E-194D-8C5E-2CFB10A664A8}" type="datetime1">
              <a:rPr lang="en-US" smtClean="0"/>
              <a:pPr>
                <a:defRPr/>
              </a:pPr>
              <a:t>11/12/2014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Last Modified: 2013-05-31, 14:45 UTC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04598-777A-4E6E-A15E-6F7BF04C49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7B097B-4112-C141-BCCD-35AF0D585511}" type="datetime1">
              <a:rPr lang="en-US" smtClean="0"/>
              <a:pPr>
                <a:defRPr/>
              </a:pPr>
              <a:t>11/12/2014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Last Modified: 2013-05-31, 14:45 UTC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5D4D68-1353-41E0-A4C6-6FE6599CFE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450339-2A61-2D4A-A9D9-DD15BEAA5192}" type="datetime1">
              <a:rPr lang="en-US" smtClean="0"/>
              <a:pPr>
                <a:defRPr/>
              </a:pPr>
              <a:t>11/12/2014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Last Modified: 2013-05-31, 14:45 UTC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D8F5D4-8232-448D-BD36-3E48C720B0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A298ED-D17F-DD44-94E1-6107F0C4A0C5}" type="datetime1">
              <a:rPr lang="en-US" smtClean="0"/>
              <a:pPr>
                <a:defRPr/>
              </a:pPr>
              <a:t>11/12/2014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Last Modified: 2013-05-31, 14:45 UTC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59D303-6692-4693-9282-65F502AF2F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825FFA-F5BA-4746-9277-5F62729077BA}" type="datetime1">
              <a:rPr lang="en-US" smtClean="0"/>
              <a:pPr>
                <a:defRPr/>
              </a:pPr>
              <a:t>11/12/2014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Last Modified: 2013-05-31, 14:45 UTC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C2135B-9C8E-4E29-A39B-06F9394F9F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513682-3180-3E4D-9D65-E70CE3A892B8}" type="datetime1">
              <a:rPr lang="en-US" smtClean="0"/>
              <a:pPr>
                <a:defRPr/>
              </a:pPr>
              <a:t>11/12/2014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Last Modified: 2013-05-31, 14:45 UTC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1FED83-9C15-453E-88E4-30F2D4B351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1AD045-C5AD-F34D-991C-BB9E69D26A16}" type="datetime1">
              <a:rPr lang="en-US" smtClean="0"/>
              <a:pPr>
                <a:defRPr/>
              </a:pPr>
              <a:t>11/12/2014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Last Modified: 2013-05-31, 14:45 UTC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CAD41A-8D71-4361-8001-4920321C5F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8AA974A-354B-1E4F-9BA1-7C8438AD6198}" type="datetime1">
              <a:rPr lang="en-US" smtClean="0"/>
              <a:pPr>
                <a:defRPr/>
              </a:pPr>
              <a:t>11/12/2014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Last Modified: 2013-05-31, 14:45 UTC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C517C32-AB2C-4593-8DC1-83A75397D3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3.2 Sharing HFOSS Learning Activities</a:t>
            </a:r>
            <a:endParaRPr lang="en-US" sz="4000" dirty="0"/>
          </a:p>
        </p:txBody>
      </p:sp>
      <p:pic>
        <p:nvPicPr>
          <p:cNvPr id="7" name="Picture 7" descr="http://teachingopensource.org/images/thumb/d/d1/Posse-logo.png/350px-Posse-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5410200"/>
            <a:ext cx="3333750" cy="1219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Goal: to create a shared set of HFOSS learning activities</a:t>
            </a:r>
            <a:endParaRPr lang="en-US" dirty="0"/>
          </a:p>
          <a:p>
            <a:r>
              <a:rPr lang="en-US" dirty="0" smtClean="0"/>
              <a:t>Standard information to define each learning activity</a:t>
            </a:r>
            <a:endParaRPr lang="en-US" dirty="0"/>
          </a:p>
          <a:p>
            <a:r>
              <a:rPr lang="en-US" dirty="0" smtClean="0"/>
              <a:t>Existing learning activities and places to share new ones</a:t>
            </a:r>
            <a:endParaRPr lang="en-US" dirty="0"/>
          </a:p>
          <a:p>
            <a:pPr lvl="1"/>
            <a:r>
              <a:rPr lang="en-US" dirty="0"/>
              <a:t>foss2serve.org, teachingopensource.org, swenet.org, computingportal.org </a:t>
            </a:r>
          </a:p>
          <a:p>
            <a:r>
              <a:rPr lang="en-US" dirty="0"/>
              <a:t>Brainstorming session </a:t>
            </a:r>
          </a:p>
          <a:p>
            <a:pPr lvl="1"/>
            <a:r>
              <a:rPr lang="en-US" dirty="0" smtClean="0"/>
              <a:t>Continue work on the activity begun in 2.3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097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Defining Learning 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Template provides a checklist for the </a:t>
            </a:r>
            <a:r>
              <a:rPr lang="en-US" dirty="0" smtClean="0"/>
              <a:t>author</a:t>
            </a:r>
          </a:p>
          <a:p>
            <a:pPr lvl="1"/>
            <a:r>
              <a:rPr lang="en-US" sz="2400" dirty="0"/>
              <a:t>http://foss2serve.org/index.php/Activity_Template</a:t>
            </a:r>
            <a:endParaRPr lang="en-US" sz="2400" dirty="0" smtClean="0"/>
          </a:p>
          <a:p>
            <a:r>
              <a:rPr lang="en-US" dirty="0" smtClean="0"/>
              <a:t>Increases usefulness to others</a:t>
            </a:r>
          </a:p>
          <a:p>
            <a:r>
              <a:rPr lang="en-US" dirty="0" smtClean="0"/>
              <a:t>Provides metadata for searching</a:t>
            </a:r>
          </a:p>
          <a:p>
            <a:r>
              <a:rPr lang="en-US" dirty="0" smtClean="0"/>
              <a:t>Contents</a:t>
            </a:r>
          </a:p>
          <a:p>
            <a:pPr lvl="1"/>
            <a:r>
              <a:rPr lang="en-US" dirty="0" smtClean="0"/>
              <a:t>Preparation – summary descriptive information</a:t>
            </a:r>
          </a:p>
          <a:p>
            <a:pPr lvl="1"/>
            <a:r>
              <a:rPr lang="en-US" dirty="0" smtClean="0"/>
              <a:t>Background </a:t>
            </a:r>
          </a:p>
          <a:p>
            <a:pPr lvl="1"/>
            <a:r>
              <a:rPr lang="en-US" dirty="0" smtClean="0"/>
              <a:t>Directions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8747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Template for Defining Learning 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Description</a:t>
            </a:r>
          </a:p>
          <a:p>
            <a:r>
              <a:rPr lang="en-US" dirty="0"/>
              <a:t>Source</a:t>
            </a:r>
          </a:p>
          <a:p>
            <a:r>
              <a:rPr lang="en-US" dirty="0"/>
              <a:t>Prerequisite Knowledge</a:t>
            </a:r>
          </a:p>
          <a:p>
            <a:r>
              <a:rPr lang="en-US" dirty="0"/>
              <a:t>Estimated Time to Completion</a:t>
            </a:r>
          </a:p>
          <a:p>
            <a:r>
              <a:rPr lang="en-US" dirty="0"/>
              <a:t>Learning Objectives</a:t>
            </a:r>
          </a:p>
          <a:p>
            <a:r>
              <a:rPr lang="en-US" dirty="0"/>
              <a:t>Materials/Environment</a:t>
            </a:r>
          </a:p>
          <a:p>
            <a:r>
              <a:rPr lang="en-US" dirty="0"/>
              <a:t>Additional Information</a:t>
            </a:r>
          </a:p>
          <a:p>
            <a:r>
              <a:rPr lang="en-US" dirty="0"/>
              <a:t>Rights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4140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Existing Learning 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Don’t want to reinvent the wheel</a:t>
            </a:r>
          </a:p>
          <a:p>
            <a:r>
              <a:rPr lang="en-US" dirty="0" smtClean="0"/>
              <a:t>Sources</a:t>
            </a:r>
          </a:p>
          <a:p>
            <a:pPr lvl="1"/>
            <a:r>
              <a:rPr lang="en-US" dirty="0" err="1" smtClean="0"/>
              <a:t>Teachingopensource</a:t>
            </a:r>
            <a:r>
              <a:rPr lang="en-US" dirty="0" smtClean="0"/>
              <a:t>, </a:t>
            </a:r>
            <a:r>
              <a:rPr lang="en-US" dirty="0" err="1" smtClean="0"/>
              <a:t>SoftHum</a:t>
            </a:r>
            <a:r>
              <a:rPr lang="en-US" dirty="0" smtClean="0"/>
              <a:t>, </a:t>
            </a:r>
            <a:r>
              <a:rPr lang="en-US" dirty="0" err="1" smtClean="0"/>
              <a:t>HumIT</a:t>
            </a:r>
            <a:endParaRPr lang="en-US" dirty="0" smtClean="0"/>
          </a:p>
          <a:p>
            <a:pPr lvl="1"/>
            <a:r>
              <a:rPr lang="en-US" dirty="0" smtClean="0"/>
              <a:t>Foss2serve</a:t>
            </a:r>
          </a:p>
          <a:p>
            <a:pPr lvl="2"/>
            <a:r>
              <a:rPr lang="en-US" dirty="0" smtClean="0"/>
              <a:t>Will consolidate </a:t>
            </a:r>
            <a:r>
              <a:rPr lang="en-US" dirty="0" err="1" smtClean="0"/>
              <a:t>SoftHum</a:t>
            </a:r>
            <a:r>
              <a:rPr lang="en-US" dirty="0" smtClean="0"/>
              <a:t> and </a:t>
            </a:r>
            <a:r>
              <a:rPr lang="en-US" dirty="0" err="1" smtClean="0"/>
              <a:t>HumIT</a:t>
            </a:r>
            <a:endParaRPr lang="en-US" dirty="0" smtClean="0"/>
          </a:p>
          <a:p>
            <a:r>
              <a:rPr lang="en-US" dirty="0" smtClean="0"/>
              <a:t>Broader venues</a:t>
            </a:r>
          </a:p>
          <a:p>
            <a:pPr lvl="1"/>
            <a:r>
              <a:rPr lang="en-US" dirty="0" smtClean="0"/>
              <a:t>Computingportal.org</a:t>
            </a:r>
          </a:p>
          <a:p>
            <a:pPr lvl="2"/>
            <a:r>
              <a:rPr lang="en-US" dirty="0" smtClean="0"/>
              <a:t>Swenet.org</a:t>
            </a:r>
          </a:p>
          <a:p>
            <a:r>
              <a:rPr lang="en-US" dirty="0" smtClean="0"/>
              <a:t>More contributions needed!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2113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Brainstorming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Now using the template, start to create the activity whose development began in 2.3</a:t>
            </a:r>
          </a:p>
          <a:p>
            <a:r>
              <a:rPr lang="en-US" dirty="0" smtClean="0"/>
              <a:t>Groups report back on work that began in the 2.3 group session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pic>
        <p:nvPicPr>
          <p:cNvPr id="1026" name="Picture 2" descr="http://uwbwritingcenter.files.wordpress.com/2010/12/brainstorm1.jpg?w=300&amp;h=21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4509768"/>
            <a:ext cx="3276600" cy="2348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0438557"/>
      </p:ext>
    </p:extLst>
  </p:cSld>
  <p:clrMapOvr>
    <a:masterClrMapping/>
  </p:clrMapOvr>
</p:sld>
</file>

<file path=ppt/theme/theme1.xml><?xml version="1.0" encoding="utf-8"?>
<a:theme xmlns:a="http://schemas.openxmlformats.org/drawingml/2006/main" name="HislopEllis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6304</TotalTime>
  <Words>161</Words>
  <Application>Microsoft Office PowerPoint</Application>
  <PresentationFormat>On-screen Show (4:3)</PresentationFormat>
  <Paragraphs>45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HislopEllis</vt:lpstr>
      <vt:lpstr>3.2 Sharing HFOSS Learning Activities</vt:lpstr>
      <vt:lpstr>Overview</vt:lpstr>
      <vt:lpstr>Defining Learning Activities</vt:lpstr>
      <vt:lpstr>Template for Defining Learning Activities</vt:lpstr>
      <vt:lpstr>Existing Learning Activities</vt:lpstr>
      <vt:lpstr>Brainstorming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Greg Hislop</cp:lastModifiedBy>
  <cp:revision>949</cp:revision>
  <dcterms:created xsi:type="dcterms:W3CDTF">2009-06-29T15:20:32Z</dcterms:created>
  <dcterms:modified xsi:type="dcterms:W3CDTF">2014-11-13T03:00:59Z</dcterms:modified>
</cp:coreProperties>
</file>