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3" r:id="rId2"/>
    <p:sldId id="274" r:id="rId3"/>
    <p:sldId id="284" r:id="rId4"/>
    <p:sldId id="285" r:id="rId5"/>
    <p:sldId id="286" r:id="rId6"/>
    <p:sldId id="280" r:id="rId7"/>
    <p:sldId id="281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29135" autoAdjust="0"/>
    <p:restoredTop sz="94728" autoAdjust="0"/>
  </p:normalViewPr>
  <p:slideViewPr>
    <p:cSldViewPr>
      <p:cViewPr varScale="1">
        <p:scale>
          <a:sx n="83" d="100"/>
          <a:sy n="83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C2DC6F-9F51-441F-A8FB-6856741689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9724C0-FE27-449C-A842-70C24D73CCD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443FE2-F857-46E4-A13B-0FB0C6F5799E}" type="slidenum">
              <a:rPr lang="en-US"/>
              <a:pPr/>
              <a:t>1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0563"/>
            <a:ext cx="4559300" cy="3419475"/>
          </a:xfrm>
          <a:ln w="12700" cap="flat">
            <a:solidFill>
              <a:schemeClr val="tx1"/>
            </a:solidFill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4343400"/>
            <a:ext cx="5049838" cy="4106863"/>
          </a:xfrm>
          <a:ln/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24C0-FE27-449C-A842-70C24D73CCD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24C0-FE27-449C-A842-70C24D73CCD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24C0-FE27-449C-A842-70C24D73CCD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24C0-FE27-449C-A842-70C24D73CCD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24C0-FE27-449C-A842-70C24D73CCD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24C0-FE27-449C-A842-70C24D73CCD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24C0-FE27-449C-A842-70C24D73CCD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24C0-FE27-449C-A842-70C24D73CCD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9724C0-FE27-449C-A842-70C24D73CCD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by Gregory W. Hislop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4E2C40-6CBD-449C-B1EC-813EFC4B03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1A8814-A1F1-40E2-9B10-BC9D3795CB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B93D03-72EA-4F24-84FE-2362B806F1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B2A207-DC9A-44B4-ADC8-A87E63D4E8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7A8125-0CAA-4EFE-A611-C43373F2EC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5B3883-FD08-4E6A-802E-42658DFC05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281934-C3D4-4398-8459-79469CA049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B4C7FB-A37C-4CD9-A4E6-44D11303AE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392E36-9D10-4985-8213-25B1F2CCC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3B05F9-77AE-450D-909D-95D37795EA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BCF5C7-0B70-406B-A3DB-E56B81A199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/>
            </a:lvl1pPr>
          </a:lstStyle>
          <a:p>
            <a:r>
              <a:rPr lang="en-US"/>
              <a:t>Copyright by Gregory W. Hislop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E10ACC-704E-4761-8343-81E7F7DA1DF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0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Inspire-CT Activities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162800" cy="1752600"/>
          </a:xfrm>
        </p:spPr>
        <p:txBody>
          <a:bodyPr/>
          <a:lstStyle/>
          <a:p>
            <a:r>
              <a:rPr lang="en-US" dirty="0" smtClean="0"/>
              <a:t>Texas Tech University</a:t>
            </a:r>
          </a:p>
          <a:p>
            <a:r>
              <a:rPr lang="en-US" dirty="0" smtClean="0"/>
              <a:t>Embry-Riddle Aeronautical University</a:t>
            </a:r>
          </a:p>
          <a:p>
            <a:r>
              <a:rPr lang="en-US" dirty="0" smtClean="0"/>
              <a:t>Drexel University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760CB3-ED09-402F-9702-92C484F45C2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Drexel: </a:t>
            </a:r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Source: </a:t>
            </a:r>
            <a:r>
              <a:rPr lang="en-US" dirty="0" smtClean="0"/>
              <a:t>Junior team project course</a:t>
            </a:r>
            <a:endParaRPr lang="en-US" dirty="0" smtClean="0"/>
          </a:p>
          <a:p>
            <a:pPr lvl="1"/>
            <a:r>
              <a:rPr lang="en-US" dirty="0" smtClean="0"/>
              <a:t>Requirements specification</a:t>
            </a:r>
          </a:p>
          <a:p>
            <a:r>
              <a:rPr lang="en-US" dirty="0" smtClean="0"/>
              <a:t>Target: </a:t>
            </a:r>
            <a:r>
              <a:rPr lang="en-US" dirty="0" smtClean="0"/>
              <a:t>Community College CS2 course</a:t>
            </a:r>
            <a:endParaRPr lang="en-US" dirty="0" smtClean="0"/>
          </a:p>
          <a:p>
            <a:r>
              <a:rPr lang="en-US" dirty="0" smtClean="0"/>
              <a:t>Materials:</a:t>
            </a:r>
          </a:p>
          <a:p>
            <a:pPr lvl="1"/>
            <a:r>
              <a:rPr lang="en-US" dirty="0" smtClean="0"/>
              <a:t>SRS (overview and detailed </a:t>
            </a:r>
            <a:r>
              <a:rPr lang="en-US" dirty="0" smtClean="0"/>
              <a:t>requirement statements)</a:t>
            </a:r>
          </a:p>
          <a:p>
            <a:r>
              <a:rPr lang="en-US" dirty="0" smtClean="0"/>
              <a:t>Activity: </a:t>
            </a:r>
            <a:r>
              <a:rPr lang="en-US" dirty="0" smtClean="0"/>
              <a:t>design and implement the program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18A7FA-CF2B-43A8-AF10-D181D7F7BCE6}" type="slidenum">
              <a:rPr lang="en-US"/>
              <a:pPr/>
              <a:t>2</a:t>
            </a:fld>
            <a:endParaRPr 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2009-10: planning and first activities</a:t>
            </a:r>
            <a:endParaRPr lang="en-US" dirty="0" smtClean="0"/>
          </a:p>
          <a:p>
            <a:r>
              <a:rPr lang="en-US" dirty="0" smtClean="0"/>
              <a:t>2010-11: second round of activities and expansion to K-12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Embry-Riddle Aeronautical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Comprehensive institution</a:t>
            </a:r>
          </a:p>
          <a:p>
            <a:pPr lvl="1"/>
            <a:r>
              <a:rPr lang="en-US" dirty="0" smtClean="0"/>
              <a:t>About 5000 students</a:t>
            </a:r>
          </a:p>
          <a:p>
            <a:pPr lvl="1"/>
            <a:r>
              <a:rPr lang="en-US" dirty="0" smtClean="0"/>
              <a:t>Daytona Beach, FL </a:t>
            </a:r>
          </a:p>
          <a:p>
            <a:pPr lvl="1"/>
            <a:r>
              <a:rPr lang="en-US" dirty="0" smtClean="0"/>
              <a:t>Aeronautical specialty programs</a:t>
            </a:r>
          </a:p>
          <a:p>
            <a:r>
              <a:rPr lang="en-US" dirty="0" smtClean="0"/>
              <a:t>Computing programs: CS, CE, SE, MSE</a:t>
            </a:r>
          </a:p>
          <a:p>
            <a:r>
              <a:rPr lang="en-US" dirty="0" smtClean="0"/>
              <a:t>Inspire-CT activities: Initially CS and SE, MSE and </a:t>
            </a:r>
            <a:r>
              <a:rPr lang="en-US" smtClean="0"/>
              <a:t>general Ed </a:t>
            </a:r>
            <a:r>
              <a:rPr lang="en-US" dirty="0" smtClean="0"/>
              <a:t>CS Next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ERAU: Quality Assurance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Source: Senior capstone course</a:t>
            </a:r>
          </a:p>
          <a:p>
            <a:r>
              <a:rPr lang="en-US" dirty="0" smtClean="0"/>
              <a:t>Targets // Activities: </a:t>
            </a:r>
          </a:p>
          <a:p>
            <a:pPr lvl="1"/>
            <a:r>
              <a:rPr lang="en-US" dirty="0" smtClean="0"/>
              <a:t>SE introductory course (4</a:t>
            </a:r>
            <a:r>
              <a:rPr lang="en-US" baseline="30000" dirty="0" smtClean="0"/>
              <a:t>th</a:t>
            </a:r>
            <a:r>
              <a:rPr lang="en-US" dirty="0" smtClean="0"/>
              <a:t> semester) //Requirement inspection</a:t>
            </a:r>
          </a:p>
          <a:p>
            <a:pPr lvl="1"/>
            <a:r>
              <a:rPr lang="en-US" dirty="0" smtClean="0"/>
              <a:t>Software Quality Assurance (senior level) //System test plan &amp; Test cases</a:t>
            </a:r>
          </a:p>
          <a:p>
            <a:r>
              <a:rPr lang="en-US" dirty="0" smtClean="0"/>
              <a:t>Materials: </a:t>
            </a:r>
          </a:p>
          <a:p>
            <a:pPr lvl="1"/>
            <a:r>
              <a:rPr lang="en-US" dirty="0" smtClean="0"/>
              <a:t>Introductory Material</a:t>
            </a:r>
          </a:p>
          <a:p>
            <a:pPr lvl="1"/>
            <a:r>
              <a:rPr lang="en-US" dirty="0" smtClean="0"/>
              <a:t>System Requirements Specification (SRS)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ERAU: Simulation &amp;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Source: Digital home project</a:t>
            </a:r>
          </a:p>
          <a:p>
            <a:r>
              <a:rPr lang="en-US" dirty="0" smtClean="0"/>
              <a:t>Targets // Activities: </a:t>
            </a:r>
          </a:p>
          <a:p>
            <a:pPr lvl="1"/>
            <a:r>
              <a:rPr lang="en-US" dirty="0" smtClean="0"/>
              <a:t>CS Simulation course (junior or senior) // Develop a simulation of digital home</a:t>
            </a:r>
          </a:p>
          <a:p>
            <a:pPr lvl="1"/>
            <a:r>
              <a:rPr lang="en-US" dirty="0" smtClean="0"/>
              <a:t>SE design course (junior) // Develop a high level design for digital home</a:t>
            </a:r>
          </a:p>
          <a:p>
            <a:r>
              <a:rPr lang="en-US" dirty="0" smtClean="0"/>
              <a:t>Materials:</a:t>
            </a:r>
          </a:p>
          <a:p>
            <a:pPr lvl="1"/>
            <a:r>
              <a:rPr lang="en-US" dirty="0" smtClean="0"/>
              <a:t>Introductory material</a:t>
            </a:r>
          </a:p>
          <a:p>
            <a:pPr lvl="1"/>
            <a:r>
              <a:rPr lang="en-US" smtClean="0"/>
              <a:t>DH System </a:t>
            </a:r>
            <a:r>
              <a:rPr lang="en-US" dirty="0" smtClean="0"/>
              <a:t>Requirement Specification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Texas Tech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700" dirty="0" smtClean="0"/>
              <a:t>Research I institution</a:t>
            </a:r>
          </a:p>
          <a:p>
            <a:pPr lvl="1"/>
            <a:r>
              <a:rPr lang="en-US" sz="2700" dirty="0" smtClean="0"/>
              <a:t>About 28,000 students</a:t>
            </a:r>
          </a:p>
          <a:p>
            <a:pPr lvl="1"/>
            <a:r>
              <a:rPr lang="en-US" sz="2700" dirty="0" smtClean="0"/>
              <a:t>Located on the South Plains of West Texas, Lubbock</a:t>
            </a:r>
          </a:p>
          <a:p>
            <a:pPr lvl="1"/>
            <a:r>
              <a:rPr lang="en-US" sz="2700" dirty="0" smtClean="0"/>
              <a:t>Major comprehensive research university; one-on-one student interaction with top faculty ; students come from every county in Texas, all 50 states and more than 90 foreign countries</a:t>
            </a:r>
          </a:p>
          <a:p>
            <a:r>
              <a:rPr lang="en-US" sz="2700" dirty="0" smtClean="0"/>
              <a:t>Computing programs: CS, CS dual, SE, CE, and MIS.</a:t>
            </a:r>
          </a:p>
          <a:p>
            <a:r>
              <a:rPr lang="en-US" sz="2700" dirty="0" smtClean="0"/>
              <a:t>Inspire-CT activities: Undergraduate CS students involved in vertically integrated teams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Texas Tech University: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sz="2500" dirty="0" smtClean="0"/>
              <a:t>Source: Senior capstone course</a:t>
            </a:r>
          </a:p>
          <a:p>
            <a:r>
              <a:rPr lang="en-US" sz="2500" dirty="0" smtClean="0"/>
              <a:t>Target: 4</a:t>
            </a:r>
            <a:r>
              <a:rPr lang="en-US" sz="2500" baseline="30000" dirty="0" smtClean="0"/>
              <a:t>th</a:t>
            </a:r>
            <a:r>
              <a:rPr lang="en-US" sz="2500" dirty="0" smtClean="0"/>
              <a:t> quarter of introductory sequence</a:t>
            </a:r>
          </a:p>
          <a:p>
            <a:r>
              <a:rPr lang="en-US" sz="2500" dirty="0" smtClean="0"/>
              <a:t>Materials: </a:t>
            </a:r>
          </a:p>
          <a:p>
            <a:pPr lvl="1"/>
            <a:r>
              <a:rPr lang="en-US" sz="2500" dirty="0" smtClean="0"/>
              <a:t> SE introductory course</a:t>
            </a:r>
          </a:p>
          <a:p>
            <a:pPr lvl="1"/>
            <a:r>
              <a:rPr lang="en-US" sz="2500" dirty="0" smtClean="0"/>
              <a:t> Short project overview</a:t>
            </a:r>
          </a:p>
          <a:p>
            <a:pPr lvl="1"/>
            <a:r>
              <a:rPr lang="en-US" sz="2500" dirty="0" smtClean="0"/>
              <a:t>System Requirements Specification (SRS)</a:t>
            </a:r>
          </a:p>
          <a:p>
            <a:pPr lvl="1"/>
            <a:r>
              <a:rPr lang="en-US" sz="2500" dirty="0" smtClean="0"/>
              <a:t>Design documentation</a:t>
            </a:r>
          </a:p>
          <a:p>
            <a:pPr lvl="1"/>
            <a:r>
              <a:rPr lang="en-US" sz="2500" dirty="0" smtClean="0"/>
              <a:t>Implementation details</a:t>
            </a:r>
          </a:p>
          <a:p>
            <a:r>
              <a:rPr lang="en-US" sz="2500" dirty="0" smtClean="0"/>
              <a:t>Activities </a:t>
            </a:r>
          </a:p>
          <a:p>
            <a:pPr lvl="1"/>
            <a:r>
              <a:rPr lang="en-US" sz="2500" dirty="0" smtClean="0"/>
              <a:t>Conduct a requirements review</a:t>
            </a:r>
          </a:p>
          <a:p>
            <a:pPr lvl="1"/>
            <a:r>
              <a:rPr lang="en-US" sz="2500" dirty="0" smtClean="0"/>
              <a:t>Conduct a design review</a:t>
            </a:r>
          </a:p>
          <a:p>
            <a:pPr lvl="1"/>
            <a:r>
              <a:rPr lang="en-US" sz="2500" dirty="0" smtClean="0"/>
              <a:t>Conduct a code review</a:t>
            </a:r>
          </a:p>
          <a:p>
            <a:pPr lvl="1"/>
            <a:r>
              <a:rPr lang="en-US" sz="2500" dirty="0" smtClean="0"/>
              <a:t>Create a review report / complete final presentation</a:t>
            </a:r>
          </a:p>
          <a:p>
            <a:endParaRPr lang="en-US" sz="2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Drexel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I institution</a:t>
            </a:r>
          </a:p>
          <a:p>
            <a:pPr lvl="1"/>
            <a:r>
              <a:rPr lang="en-US" dirty="0" smtClean="0"/>
              <a:t>About 20,000 students</a:t>
            </a:r>
          </a:p>
          <a:p>
            <a:pPr lvl="1"/>
            <a:r>
              <a:rPr lang="en-US" dirty="0" smtClean="0"/>
              <a:t>Urban setting in Philadelphia</a:t>
            </a:r>
          </a:p>
          <a:p>
            <a:pPr lvl="1"/>
            <a:r>
              <a:rPr lang="en-US" dirty="0" smtClean="0"/>
              <a:t>Technology oriented; co-operative education</a:t>
            </a:r>
          </a:p>
          <a:p>
            <a:r>
              <a:rPr lang="en-US" dirty="0" smtClean="0"/>
              <a:t>Computing majors: CS, SE, IS, IT, CE, and DM</a:t>
            </a:r>
          </a:p>
          <a:p>
            <a:r>
              <a:rPr lang="en-US" dirty="0" smtClean="0"/>
              <a:t>Inspire-CT: IS and IT initially, SE and CS next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Drexel: </a:t>
            </a:r>
            <a:r>
              <a:rPr lang="en-US" dirty="0" smtClean="0"/>
              <a:t>User Interface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Source: Senior capstone course</a:t>
            </a:r>
          </a:p>
          <a:p>
            <a:r>
              <a:rPr lang="en-US" dirty="0" smtClean="0"/>
              <a:t>Target: </a:t>
            </a:r>
            <a:r>
              <a:rPr lang="en-US" dirty="0" smtClean="0"/>
              <a:t>Introductory computing – 9</a:t>
            </a:r>
            <a:r>
              <a:rPr lang="en-US" baseline="30000" dirty="0" smtClean="0"/>
              <a:t>th</a:t>
            </a:r>
            <a:r>
              <a:rPr lang="en-US" dirty="0" smtClean="0"/>
              <a:t> grade</a:t>
            </a:r>
            <a:endParaRPr lang="en-US" dirty="0" smtClean="0"/>
          </a:p>
          <a:p>
            <a:r>
              <a:rPr lang="en-US" dirty="0" smtClean="0"/>
              <a:t>Materials: </a:t>
            </a:r>
          </a:p>
          <a:p>
            <a:pPr lvl="1"/>
            <a:r>
              <a:rPr lang="en-US" dirty="0" smtClean="0"/>
              <a:t>Short </a:t>
            </a:r>
            <a:r>
              <a:rPr lang="en-US" dirty="0" smtClean="0"/>
              <a:t>overview </a:t>
            </a:r>
            <a:r>
              <a:rPr lang="en-US" dirty="0" smtClean="0"/>
              <a:t>presentation</a:t>
            </a:r>
          </a:p>
          <a:p>
            <a:pPr lvl="1"/>
            <a:r>
              <a:rPr lang="en-US" dirty="0" smtClean="0"/>
              <a:t>Web system available</a:t>
            </a:r>
            <a:endParaRPr lang="en-US" dirty="0" smtClean="0"/>
          </a:p>
          <a:p>
            <a:r>
              <a:rPr lang="en-US" dirty="0" smtClean="0"/>
              <a:t>Activity: </a:t>
            </a:r>
          </a:p>
          <a:p>
            <a:pPr lvl="1"/>
            <a:r>
              <a:rPr lang="en-US" dirty="0" smtClean="0"/>
              <a:t>Conduct a </a:t>
            </a:r>
            <a:r>
              <a:rPr lang="en-US" dirty="0" smtClean="0"/>
              <a:t>user interface review</a:t>
            </a:r>
            <a:endParaRPr lang="en-US" dirty="0" smtClean="0"/>
          </a:p>
          <a:p>
            <a:pPr lvl="1"/>
            <a:r>
              <a:rPr lang="en-US" dirty="0" smtClean="0"/>
              <a:t>Create a </a:t>
            </a:r>
            <a:r>
              <a:rPr lang="en-US" dirty="0" smtClean="0"/>
              <a:t>list of suggestions and bugs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2A207-DC9A-44B4-ADC8-A87E63D4E84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GH Whi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H Whi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H Whi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H Whi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H Whi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85</TotalTime>
  <Words>434</Words>
  <Application>Microsoft Office PowerPoint</Application>
  <PresentationFormat>On-screen Show (4:3)</PresentationFormat>
  <Paragraphs>94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</vt:lpstr>
      <vt:lpstr>Inspire-CT Activities</vt:lpstr>
      <vt:lpstr>Overview</vt:lpstr>
      <vt:lpstr>Embry-Riddle Aeronautical University</vt:lpstr>
      <vt:lpstr>ERAU: Quality Assurance Activities</vt:lpstr>
      <vt:lpstr>ERAU: Simulation &amp; Design</vt:lpstr>
      <vt:lpstr>Texas Tech University</vt:lpstr>
      <vt:lpstr>Texas Tech University: Reviews</vt:lpstr>
      <vt:lpstr>Drexel University</vt:lpstr>
      <vt:lpstr>Drexel: User Interface Review</vt:lpstr>
      <vt:lpstr>Drexel: Implementation</vt:lpstr>
    </vt:vector>
  </TitlesOfParts>
  <Company>Drexel 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Learning</dc:title>
  <dc:creator>Greg Hislop</dc:creator>
  <cp:lastModifiedBy>Greg Hislop</cp:lastModifiedBy>
  <cp:revision>11</cp:revision>
  <cp:lastPrinted>2010-06-04T20:12:16Z</cp:lastPrinted>
  <dcterms:created xsi:type="dcterms:W3CDTF">2010-06-04T21:10:26Z</dcterms:created>
  <dcterms:modified xsi:type="dcterms:W3CDTF">2011-06-14T20:21:13Z</dcterms:modified>
</cp:coreProperties>
</file>